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303" r:id="rId3"/>
    <p:sldId id="258" r:id="rId4"/>
    <p:sldId id="257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1038" y="72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21/08/2023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J2EE Web Development using JSP &amp; Servlets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FBCB-CAE3-420C-B3FB-40724A5B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Server and Containers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11383-BEA9-4874-AE55-FFE011206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54" y="1055032"/>
            <a:ext cx="5484829" cy="55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2968-466A-4CA4-874C-E0B90B03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APIs in the Web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74685-FD67-45E9-A6F5-E2870A277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"/>
          <a:stretch/>
        </p:blipFill>
        <p:spPr>
          <a:xfrm>
            <a:off x="2417244" y="876894"/>
            <a:ext cx="3236796" cy="57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C7FA-3B0F-4681-8196-6E0BE32C2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APIs in the EJB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A8457-8973-4B8C-B01B-50FEE782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4"/>
          <a:stretch/>
        </p:blipFill>
        <p:spPr>
          <a:xfrm>
            <a:off x="2424699" y="933164"/>
            <a:ext cx="3564621" cy="55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FE1C-3BDC-4E62-BD90-247BB49C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EE APIs in the Application Client Container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62DC3-F711-49BC-9E9A-DD6F86EF1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334"/>
          <a:stretch/>
        </p:blipFill>
        <p:spPr>
          <a:xfrm>
            <a:off x="1677106" y="1171313"/>
            <a:ext cx="5119934" cy="51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9E6C-2362-B87F-1F99-AD79E35B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Java EE 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7DC22-F0CA-632B-B066-08D89962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127"/>
            <a:ext cx="9144000" cy="35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1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15C2-0FF1-E0B1-840F-6B790CB3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</a:p>
        </p:txBody>
      </p:sp>
      <p:pic>
        <p:nvPicPr>
          <p:cNvPr id="1028" name="Picture 4" descr="Model View Controller (MVC) Design Pattern in Java">
            <a:extLst>
              <a:ext uri="{FF2B5EF4-FFF2-40B4-BE49-F238E27FC236}">
                <a16:creationId xmlns:a16="http://schemas.microsoft.com/office/drawing/2014/main" id="{48654B32-14EC-912F-0CE8-AC0F0E82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7" y="1056066"/>
            <a:ext cx="8436486" cy="33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0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Duration: 5 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Supporting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JavaCourses.azurewebsites.net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5833-5F29-49FA-A7F1-8C9B8648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621C0-0148-4E14-B7AA-8E43A05BC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JDK 11</a:t>
            </a:r>
          </a:p>
          <a:p>
            <a:r>
              <a:rPr lang="en-US" dirty="0"/>
              <a:t>Apache NetBeans 18 with JEE support</a:t>
            </a:r>
          </a:p>
          <a:p>
            <a:r>
              <a:rPr lang="en-US" dirty="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208463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E338-16A0-4537-853E-6986CCA2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Multitiered Applications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CE707-495E-4198-B155-8069F75E6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96" y="959936"/>
            <a:ext cx="6026084" cy="588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81C1-3036-4AEE-B6CF-56E95AC4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22CC8-D7E9-4F47-87CA-9AE229787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1" y="1327669"/>
            <a:ext cx="7282198" cy="42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6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7072B-0830-40E9-A217-32014AA5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Tier and Java EE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173FD-4C2A-453A-907E-C6ED3B56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00" y="1190376"/>
            <a:ext cx="5962000" cy="490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0817-C906-4A05-AA49-A39178BFC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EIS Tiers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1F47F-CD0B-479F-8D03-0A0033D19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0" y="964564"/>
            <a:ext cx="5534340" cy="55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2958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326</TotalTime>
  <Words>165</Words>
  <Application>Microsoft Office PowerPoint</Application>
  <PresentationFormat>On-screen Show (4:3)</PresentationFormat>
  <Paragraphs>40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Wingdings</vt:lpstr>
      <vt:lpstr>Verdana</vt:lpstr>
      <vt:lpstr>Segoe UI</vt:lpstr>
      <vt:lpstr>Calibri</vt:lpstr>
      <vt:lpstr>Arial</vt:lpstr>
      <vt:lpstr>NG_MOC_Core_ModuleNew2</vt:lpstr>
      <vt:lpstr>Introduction</vt:lpstr>
      <vt:lpstr>Your Instructor</vt:lpstr>
      <vt:lpstr>Training Schedule</vt:lpstr>
      <vt:lpstr>Course Supporting Website</vt:lpstr>
      <vt:lpstr>Software Installation</vt:lpstr>
      <vt:lpstr>Multitiered Applications</vt:lpstr>
      <vt:lpstr>Server Communication</vt:lpstr>
      <vt:lpstr>Web Tier and Java EE Applications</vt:lpstr>
      <vt:lpstr>Business and EIS Tiers</vt:lpstr>
      <vt:lpstr>Java EE Server and Containers</vt:lpstr>
      <vt:lpstr>Java EE APIs in the Web Container</vt:lpstr>
      <vt:lpstr>Java EE APIs in the EJB Container</vt:lpstr>
      <vt:lpstr>Java EE APIs in the Application Client Container</vt:lpstr>
      <vt:lpstr>Overview of Java EE 8</vt:lpstr>
      <vt:lpstr>MVC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Staff05</cp:lastModifiedBy>
  <cp:revision>32</cp:revision>
  <dcterms:created xsi:type="dcterms:W3CDTF">2019-05-28T15:35:21Z</dcterms:created>
  <dcterms:modified xsi:type="dcterms:W3CDTF">2023-08-20T16:28:51Z</dcterms:modified>
</cp:coreProperties>
</file>