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0" r:id="rId5"/>
    <p:sldId id="266" r:id="rId6"/>
    <p:sldId id="257" r:id="rId7"/>
    <p:sldId id="259" r:id="rId8"/>
    <p:sldId id="260" r:id="rId9"/>
    <p:sldId id="271" r:id="rId10"/>
    <p:sldId id="272" r:id="rId11"/>
    <p:sldId id="262" r:id="rId12"/>
    <p:sldId id="26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81E3E-FE91-4BEB-8839-53D5A45CF0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C31304-FE41-4435-93A4-D4CA2DEED74F}">
      <dgm:prSet phldrT="[Text]"/>
      <dgm:spPr/>
      <dgm:t>
        <a:bodyPr/>
        <a:lstStyle/>
        <a:p>
          <a:r>
            <a:rPr lang="en-US" dirty="0"/>
            <a:t>Data Type</a:t>
          </a:r>
        </a:p>
      </dgm:t>
    </dgm:pt>
    <dgm:pt modelId="{A7D16709-F905-4053-93F4-A162ECD1770F}" type="parTrans" cxnId="{3E03EDDA-0E93-493D-8CA4-E3D2DC298DF6}">
      <dgm:prSet/>
      <dgm:spPr/>
      <dgm:t>
        <a:bodyPr/>
        <a:lstStyle/>
        <a:p>
          <a:endParaRPr lang="en-US"/>
        </a:p>
      </dgm:t>
    </dgm:pt>
    <dgm:pt modelId="{5005F8BA-5111-46B5-B87A-EC8A08197B49}" type="sibTrans" cxnId="{3E03EDDA-0E93-493D-8CA4-E3D2DC298DF6}">
      <dgm:prSet/>
      <dgm:spPr/>
      <dgm:t>
        <a:bodyPr/>
        <a:lstStyle/>
        <a:p>
          <a:endParaRPr lang="en-US"/>
        </a:p>
      </dgm:t>
    </dgm:pt>
    <dgm:pt modelId="{974F49AD-12FB-48E8-94B9-71D01DC3D690}">
      <dgm:prSet phldrT="[Text]"/>
      <dgm:spPr/>
      <dgm:t>
        <a:bodyPr/>
        <a:lstStyle/>
        <a:p>
          <a:r>
            <a:rPr lang="en-US" dirty="0"/>
            <a:t>Simple</a:t>
          </a:r>
        </a:p>
      </dgm:t>
    </dgm:pt>
    <dgm:pt modelId="{66AF2FFB-9E9E-4265-A9DD-48E4232DDF93}" type="parTrans" cxnId="{220747C2-2FFF-4C63-B7E8-FDD408651EE1}">
      <dgm:prSet/>
      <dgm:spPr/>
      <dgm:t>
        <a:bodyPr/>
        <a:lstStyle/>
        <a:p>
          <a:endParaRPr lang="en-US"/>
        </a:p>
      </dgm:t>
    </dgm:pt>
    <dgm:pt modelId="{83AA5A19-60E3-4F8B-94B7-43A3C7FADC09}" type="sibTrans" cxnId="{220747C2-2FFF-4C63-B7E8-FDD408651EE1}">
      <dgm:prSet/>
      <dgm:spPr/>
      <dgm:t>
        <a:bodyPr/>
        <a:lstStyle/>
        <a:p>
          <a:endParaRPr lang="en-US"/>
        </a:p>
      </dgm:t>
    </dgm:pt>
    <dgm:pt modelId="{CDDAACE0-BBDF-48DC-A6B7-1D508C3E48F0}">
      <dgm:prSet phldrT="[Text]"/>
      <dgm:spPr/>
      <dgm:t>
        <a:bodyPr/>
        <a:lstStyle/>
        <a:p>
          <a:r>
            <a:rPr lang="en-US" dirty="0"/>
            <a:t>Complex</a:t>
          </a:r>
        </a:p>
      </dgm:t>
    </dgm:pt>
    <dgm:pt modelId="{7E767DBD-3C26-4024-B1CA-7E59D9478677}" type="parTrans" cxnId="{71183BFC-E502-45D2-A2CF-E103873B5AC5}">
      <dgm:prSet/>
      <dgm:spPr/>
      <dgm:t>
        <a:bodyPr/>
        <a:lstStyle/>
        <a:p>
          <a:endParaRPr lang="en-US"/>
        </a:p>
      </dgm:t>
    </dgm:pt>
    <dgm:pt modelId="{E1DA02E7-474F-4C62-97A7-78C9E3F5C16B}" type="sibTrans" cxnId="{71183BFC-E502-45D2-A2CF-E103873B5AC5}">
      <dgm:prSet/>
      <dgm:spPr/>
      <dgm:t>
        <a:bodyPr/>
        <a:lstStyle/>
        <a:p>
          <a:endParaRPr lang="en-US"/>
        </a:p>
      </dgm:t>
    </dgm:pt>
    <dgm:pt modelId="{96C347D8-D625-4636-B7A1-7B0C7926FA71}">
      <dgm:prSet phldrT="[Text]"/>
      <dgm:spPr/>
      <dgm:t>
        <a:bodyPr/>
        <a:lstStyle/>
        <a:p>
          <a:r>
            <a:rPr lang="en-US" dirty="0"/>
            <a:t>Heterogeneous</a:t>
          </a:r>
        </a:p>
      </dgm:t>
    </dgm:pt>
    <dgm:pt modelId="{0BF84350-19E5-4216-A8B4-5DAB909888CC}" type="parTrans" cxnId="{EBFFF290-D451-440A-88D9-E48AC9B90532}">
      <dgm:prSet/>
      <dgm:spPr/>
      <dgm:t>
        <a:bodyPr/>
        <a:lstStyle/>
        <a:p>
          <a:endParaRPr lang="en-US"/>
        </a:p>
      </dgm:t>
    </dgm:pt>
    <dgm:pt modelId="{74CABD5D-112E-46F7-8FD0-C2A3FF076FAC}" type="sibTrans" cxnId="{EBFFF290-D451-440A-88D9-E48AC9B90532}">
      <dgm:prSet/>
      <dgm:spPr/>
      <dgm:t>
        <a:bodyPr/>
        <a:lstStyle/>
        <a:p>
          <a:endParaRPr lang="en-US"/>
        </a:p>
      </dgm:t>
    </dgm:pt>
    <dgm:pt modelId="{BB3D0E6C-7590-4BA2-BD9C-C159ADC9332C}">
      <dgm:prSet phldrT="[Text]"/>
      <dgm:spPr/>
      <dgm:t>
        <a:bodyPr/>
        <a:lstStyle/>
        <a:p>
          <a:r>
            <a:rPr lang="en-US" dirty="0"/>
            <a:t>Homogeneous</a:t>
          </a:r>
        </a:p>
      </dgm:t>
    </dgm:pt>
    <dgm:pt modelId="{0593BDFE-2A7F-4FFE-81BA-3CFD3B2D8513}" type="parTrans" cxnId="{8DEFAD5A-738B-4E04-B0D7-A833B19068FB}">
      <dgm:prSet/>
      <dgm:spPr/>
      <dgm:t>
        <a:bodyPr/>
        <a:lstStyle/>
        <a:p>
          <a:endParaRPr lang="en-US"/>
        </a:p>
      </dgm:t>
    </dgm:pt>
    <dgm:pt modelId="{87544383-8B91-47F8-8432-7F2F6EAE8DD2}" type="sibTrans" cxnId="{8DEFAD5A-738B-4E04-B0D7-A833B19068FB}">
      <dgm:prSet/>
      <dgm:spPr/>
      <dgm:t>
        <a:bodyPr/>
        <a:lstStyle/>
        <a:p>
          <a:endParaRPr lang="en-US"/>
        </a:p>
      </dgm:t>
    </dgm:pt>
    <dgm:pt modelId="{598FCB7A-3F2A-44F0-8AFB-63B4D89FE2A1}">
      <dgm:prSet phldrT="[Text]"/>
      <dgm:spPr/>
      <dgm:t>
        <a:bodyPr/>
        <a:lstStyle/>
        <a:p>
          <a:r>
            <a:rPr lang="en-US" dirty="0"/>
            <a:t>Array</a:t>
          </a:r>
        </a:p>
      </dgm:t>
    </dgm:pt>
    <dgm:pt modelId="{888CD36F-7E20-4709-B1D1-3CFF482912D9}" type="parTrans" cxnId="{766D1357-B525-4141-ACC5-5EC794168AD3}">
      <dgm:prSet/>
      <dgm:spPr/>
      <dgm:t>
        <a:bodyPr/>
        <a:lstStyle/>
        <a:p>
          <a:endParaRPr lang="en-US"/>
        </a:p>
      </dgm:t>
    </dgm:pt>
    <dgm:pt modelId="{6746AA1C-0097-47E9-B057-3C0088B6CE3B}" type="sibTrans" cxnId="{766D1357-B525-4141-ACC5-5EC794168AD3}">
      <dgm:prSet/>
      <dgm:spPr/>
      <dgm:t>
        <a:bodyPr/>
        <a:lstStyle/>
        <a:p>
          <a:endParaRPr lang="en-US"/>
        </a:p>
      </dgm:t>
    </dgm:pt>
    <dgm:pt modelId="{E742C4E7-CFF3-4990-91BE-F7806EBDCCB7}">
      <dgm:prSet phldrT="[Text]"/>
      <dgm:spPr/>
      <dgm:t>
        <a:bodyPr/>
        <a:lstStyle/>
        <a:p>
          <a:r>
            <a:rPr lang="en-US" dirty="0"/>
            <a:t>Array of Array</a:t>
          </a:r>
        </a:p>
      </dgm:t>
    </dgm:pt>
    <dgm:pt modelId="{882A3498-E934-489F-87A4-30E9B7DD378C}" type="parTrans" cxnId="{9EC9BE3E-08C3-419C-9DF8-07F7F807F237}">
      <dgm:prSet/>
      <dgm:spPr/>
      <dgm:t>
        <a:bodyPr/>
        <a:lstStyle/>
        <a:p>
          <a:endParaRPr lang="en-US"/>
        </a:p>
      </dgm:t>
    </dgm:pt>
    <dgm:pt modelId="{E3BAA779-8A5F-4F24-A0FA-CAFB2C8C03B5}" type="sibTrans" cxnId="{9EC9BE3E-08C3-419C-9DF8-07F7F807F237}">
      <dgm:prSet/>
      <dgm:spPr/>
      <dgm:t>
        <a:bodyPr/>
        <a:lstStyle/>
        <a:p>
          <a:endParaRPr lang="en-US"/>
        </a:p>
      </dgm:t>
    </dgm:pt>
    <dgm:pt modelId="{20F55808-3CDE-462F-B81B-626CAC45DEC9}">
      <dgm:prSet phldrT="[Text]"/>
      <dgm:spPr/>
      <dgm:t>
        <a:bodyPr/>
        <a:lstStyle/>
        <a:p>
          <a:r>
            <a:rPr lang="en-US" dirty="0"/>
            <a:t>Jagged Array</a:t>
          </a:r>
        </a:p>
      </dgm:t>
    </dgm:pt>
    <dgm:pt modelId="{0D8D6721-9301-49F1-8E8D-E5B4AB97FD84}" type="parTrans" cxnId="{CEE7934F-92E4-44BD-9A0C-BD077C311DF6}">
      <dgm:prSet/>
      <dgm:spPr/>
      <dgm:t>
        <a:bodyPr/>
        <a:lstStyle/>
        <a:p>
          <a:endParaRPr lang="en-US"/>
        </a:p>
      </dgm:t>
    </dgm:pt>
    <dgm:pt modelId="{F0FBBB68-6198-4349-AE3D-8123654F4A25}" type="sibTrans" cxnId="{CEE7934F-92E4-44BD-9A0C-BD077C311DF6}">
      <dgm:prSet/>
      <dgm:spPr/>
      <dgm:t>
        <a:bodyPr/>
        <a:lstStyle/>
        <a:p>
          <a:endParaRPr lang="en-US"/>
        </a:p>
      </dgm:t>
    </dgm:pt>
    <dgm:pt modelId="{A9DE8DF7-DF35-4FA6-A3D5-DE78006AF9AC}">
      <dgm:prSet phldrT="[Text]"/>
      <dgm:spPr/>
      <dgm:t>
        <a:bodyPr/>
        <a:lstStyle/>
        <a:p>
          <a:r>
            <a:rPr lang="en-US" dirty="0"/>
            <a:t>String</a:t>
          </a:r>
        </a:p>
      </dgm:t>
    </dgm:pt>
    <dgm:pt modelId="{04E623C9-7AA1-4A1E-AB2B-FC9792A47C0A}" type="parTrans" cxnId="{EA10B238-BE1E-4901-AF86-1FC65F62E244}">
      <dgm:prSet/>
      <dgm:spPr/>
      <dgm:t>
        <a:bodyPr/>
        <a:lstStyle/>
        <a:p>
          <a:endParaRPr lang="en-US"/>
        </a:p>
      </dgm:t>
    </dgm:pt>
    <dgm:pt modelId="{B8F1A676-450D-45BF-BE4C-2BE4F1BF8ABD}" type="sibTrans" cxnId="{EA10B238-BE1E-4901-AF86-1FC65F62E244}">
      <dgm:prSet/>
      <dgm:spPr/>
      <dgm:t>
        <a:bodyPr/>
        <a:lstStyle/>
        <a:p>
          <a:endParaRPr lang="en-US"/>
        </a:p>
      </dgm:t>
    </dgm:pt>
    <dgm:pt modelId="{164207CF-128B-4BE4-A61E-6DF0B421843A}">
      <dgm:prSet phldrT="[Text]"/>
      <dgm:spPr/>
      <dgm:t>
        <a:bodyPr/>
        <a:lstStyle/>
        <a:p>
          <a:r>
            <a:rPr lang="en-US" dirty="0"/>
            <a:t>Collection</a:t>
          </a:r>
        </a:p>
      </dgm:t>
    </dgm:pt>
    <dgm:pt modelId="{F0C97095-B8BA-483F-9350-6549F2C47C82}" type="parTrans" cxnId="{9DFAEC38-52F7-423D-9A7A-055698F20DD0}">
      <dgm:prSet/>
      <dgm:spPr/>
      <dgm:t>
        <a:bodyPr/>
        <a:lstStyle/>
        <a:p>
          <a:endParaRPr lang="en-US"/>
        </a:p>
      </dgm:t>
    </dgm:pt>
    <dgm:pt modelId="{A8BF4160-0C4B-4FDF-9106-69B320AF05A9}" type="sibTrans" cxnId="{9DFAEC38-52F7-423D-9A7A-055698F20DD0}">
      <dgm:prSet/>
      <dgm:spPr/>
      <dgm:t>
        <a:bodyPr/>
        <a:lstStyle/>
        <a:p>
          <a:endParaRPr lang="en-US"/>
        </a:p>
      </dgm:t>
    </dgm:pt>
    <dgm:pt modelId="{B21990E7-1776-4C88-B29F-B99A3AAC7508}">
      <dgm:prSet phldrT="[Text]"/>
      <dgm:spPr/>
      <dgm:t>
        <a:bodyPr/>
        <a:lstStyle/>
        <a:p>
          <a:r>
            <a:rPr lang="en-US" dirty="0"/>
            <a:t>Generic Collection</a:t>
          </a:r>
        </a:p>
      </dgm:t>
    </dgm:pt>
    <dgm:pt modelId="{EF9668EE-C6E9-4461-97AD-6AEB1B912346}" type="parTrans" cxnId="{E2E6A39E-F213-4E9C-8822-CF2E7BECEADE}">
      <dgm:prSet/>
      <dgm:spPr/>
      <dgm:t>
        <a:bodyPr/>
        <a:lstStyle/>
        <a:p>
          <a:endParaRPr lang="en-US"/>
        </a:p>
      </dgm:t>
    </dgm:pt>
    <dgm:pt modelId="{ED376BAE-0152-4332-89E0-E86236F53852}" type="sibTrans" cxnId="{E2E6A39E-F213-4E9C-8822-CF2E7BECEADE}">
      <dgm:prSet/>
      <dgm:spPr/>
      <dgm:t>
        <a:bodyPr/>
        <a:lstStyle/>
        <a:p>
          <a:endParaRPr lang="en-US"/>
        </a:p>
      </dgm:t>
    </dgm:pt>
    <dgm:pt modelId="{53588425-6B6B-403E-8C8D-C4F5B9A32C7C}" type="pres">
      <dgm:prSet presAssocID="{13581E3E-FE91-4BEB-8839-53D5A45CF0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AA5669-CB02-41A7-99B7-5E55B1FD7592}" type="pres">
      <dgm:prSet presAssocID="{C5C31304-FE41-4435-93A4-D4CA2DEED74F}" presName="hierRoot1" presStyleCnt="0">
        <dgm:presLayoutVars>
          <dgm:hierBranch val="init"/>
        </dgm:presLayoutVars>
      </dgm:prSet>
      <dgm:spPr/>
    </dgm:pt>
    <dgm:pt modelId="{F86DAEF5-1023-44AA-B1BC-32BEE72D9544}" type="pres">
      <dgm:prSet presAssocID="{C5C31304-FE41-4435-93A4-D4CA2DEED74F}" presName="rootComposite1" presStyleCnt="0"/>
      <dgm:spPr/>
    </dgm:pt>
    <dgm:pt modelId="{E973C93B-40EF-4C22-98C1-ED802865E4CE}" type="pres">
      <dgm:prSet presAssocID="{C5C31304-FE41-4435-93A4-D4CA2DEED74F}" presName="rootText1" presStyleLbl="node0" presStyleIdx="0" presStyleCnt="1">
        <dgm:presLayoutVars>
          <dgm:chPref val="3"/>
        </dgm:presLayoutVars>
      </dgm:prSet>
      <dgm:spPr/>
    </dgm:pt>
    <dgm:pt modelId="{1F4151D6-843C-4FB8-99D9-3A45B3F52D56}" type="pres">
      <dgm:prSet presAssocID="{C5C31304-FE41-4435-93A4-D4CA2DEED74F}" presName="rootConnector1" presStyleLbl="node1" presStyleIdx="0" presStyleCnt="0"/>
      <dgm:spPr/>
    </dgm:pt>
    <dgm:pt modelId="{81C88B60-D3A7-4E21-912B-E93E29FD8B81}" type="pres">
      <dgm:prSet presAssocID="{C5C31304-FE41-4435-93A4-D4CA2DEED74F}" presName="hierChild2" presStyleCnt="0"/>
      <dgm:spPr/>
    </dgm:pt>
    <dgm:pt modelId="{B9F65D85-859B-4D69-BA79-B45CBE1023ED}" type="pres">
      <dgm:prSet presAssocID="{66AF2FFB-9E9E-4265-A9DD-48E4232DDF93}" presName="Name37" presStyleLbl="parChTrans1D2" presStyleIdx="0" presStyleCnt="2"/>
      <dgm:spPr/>
    </dgm:pt>
    <dgm:pt modelId="{66D45C31-6827-460B-88F1-D56D4645342F}" type="pres">
      <dgm:prSet presAssocID="{974F49AD-12FB-48E8-94B9-71D01DC3D690}" presName="hierRoot2" presStyleCnt="0">
        <dgm:presLayoutVars>
          <dgm:hierBranch val="init"/>
        </dgm:presLayoutVars>
      </dgm:prSet>
      <dgm:spPr/>
    </dgm:pt>
    <dgm:pt modelId="{A017AC9E-7FF8-4264-AF27-4A3E439D8F54}" type="pres">
      <dgm:prSet presAssocID="{974F49AD-12FB-48E8-94B9-71D01DC3D690}" presName="rootComposite" presStyleCnt="0"/>
      <dgm:spPr/>
    </dgm:pt>
    <dgm:pt modelId="{D150B0A5-2C4A-4682-98FC-741E70EBEA57}" type="pres">
      <dgm:prSet presAssocID="{974F49AD-12FB-48E8-94B9-71D01DC3D690}" presName="rootText" presStyleLbl="node2" presStyleIdx="0" presStyleCnt="2">
        <dgm:presLayoutVars>
          <dgm:chPref val="3"/>
        </dgm:presLayoutVars>
      </dgm:prSet>
      <dgm:spPr/>
    </dgm:pt>
    <dgm:pt modelId="{458B75EE-3AAF-45AB-832F-3840B71DE2E8}" type="pres">
      <dgm:prSet presAssocID="{974F49AD-12FB-48E8-94B9-71D01DC3D690}" presName="rootConnector" presStyleLbl="node2" presStyleIdx="0" presStyleCnt="2"/>
      <dgm:spPr/>
    </dgm:pt>
    <dgm:pt modelId="{062D8406-2D36-4551-9208-6EFFBB08C92A}" type="pres">
      <dgm:prSet presAssocID="{974F49AD-12FB-48E8-94B9-71D01DC3D690}" presName="hierChild4" presStyleCnt="0"/>
      <dgm:spPr/>
    </dgm:pt>
    <dgm:pt modelId="{01F4196F-129E-4CEE-A60D-A8B01C81A800}" type="pres">
      <dgm:prSet presAssocID="{974F49AD-12FB-48E8-94B9-71D01DC3D690}" presName="hierChild5" presStyleCnt="0"/>
      <dgm:spPr/>
    </dgm:pt>
    <dgm:pt modelId="{F10BEA2B-4338-41FB-8DC4-C0F9B466E694}" type="pres">
      <dgm:prSet presAssocID="{7E767DBD-3C26-4024-B1CA-7E59D9478677}" presName="Name37" presStyleLbl="parChTrans1D2" presStyleIdx="1" presStyleCnt="2"/>
      <dgm:spPr/>
    </dgm:pt>
    <dgm:pt modelId="{B38592D8-6FA3-4E0D-9087-3B0E1AC30A2F}" type="pres">
      <dgm:prSet presAssocID="{CDDAACE0-BBDF-48DC-A6B7-1D508C3E48F0}" presName="hierRoot2" presStyleCnt="0">
        <dgm:presLayoutVars>
          <dgm:hierBranch val="init"/>
        </dgm:presLayoutVars>
      </dgm:prSet>
      <dgm:spPr/>
    </dgm:pt>
    <dgm:pt modelId="{C9269892-CD78-45B6-9B23-42165640E38F}" type="pres">
      <dgm:prSet presAssocID="{CDDAACE0-BBDF-48DC-A6B7-1D508C3E48F0}" presName="rootComposite" presStyleCnt="0"/>
      <dgm:spPr/>
    </dgm:pt>
    <dgm:pt modelId="{427B70D6-FC0C-43A1-90F2-AE8C7885AA21}" type="pres">
      <dgm:prSet presAssocID="{CDDAACE0-BBDF-48DC-A6B7-1D508C3E48F0}" presName="rootText" presStyleLbl="node2" presStyleIdx="1" presStyleCnt="2">
        <dgm:presLayoutVars>
          <dgm:chPref val="3"/>
        </dgm:presLayoutVars>
      </dgm:prSet>
      <dgm:spPr/>
    </dgm:pt>
    <dgm:pt modelId="{803F97C5-4776-4C9C-A2E7-45C50C205E20}" type="pres">
      <dgm:prSet presAssocID="{CDDAACE0-BBDF-48DC-A6B7-1D508C3E48F0}" presName="rootConnector" presStyleLbl="node2" presStyleIdx="1" presStyleCnt="2"/>
      <dgm:spPr/>
    </dgm:pt>
    <dgm:pt modelId="{FC5FF8DF-5EB7-40B3-A103-55296341A1EC}" type="pres">
      <dgm:prSet presAssocID="{CDDAACE0-BBDF-48DC-A6B7-1D508C3E48F0}" presName="hierChild4" presStyleCnt="0"/>
      <dgm:spPr/>
    </dgm:pt>
    <dgm:pt modelId="{47B4358F-9106-4A7F-A9E7-4CDDDC15BAF2}" type="pres">
      <dgm:prSet presAssocID="{0BF84350-19E5-4216-A8B4-5DAB909888CC}" presName="Name37" presStyleLbl="parChTrans1D3" presStyleIdx="0" presStyleCnt="2"/>
      <dgm:spPr/>
    </dgm:pt>
    <dgm:pt modelId="{EC398E54-69A9-4460-914A-56ACCE7D8E3E}" type="pres">
      <dgm:prSet presAssocID="{96C347D8-D625-4636-B7A1-7B0C7926FA71}" presName="hierRoot2" presStyleCnt="0">
        <dgm:presLayoutVars>
          <dgm:hierBranch val="init"/>
        </dgm:presLayoutVars>
      </dgm:prSet>
      <dgm:spPr/>
    </dgm:pt>
    <dgm:pt modelId="{6D469E6A-F730-4525-8A83-32395A67663E}" type="pres">
      <dgm:prSet presAssocID="{96C347D8-D625-4636-B7A1-7B0C7926FA71}" presName="rootComposite" presStyleCnt="0"/>
      <dgm:spPr/>
    </dgm:pt>
    <dgm:pt modelId="{D096BC44-59FA-40A9-B5E7-415053BE74B0}" type="pres">
      <dgm:prSet presAssocID="{96C347D8-D625-4636-B7A1-7B0C7926FA71}" presName="rootText" presStyleLbl="node3" presStyleIdx="0" presStyleCnt="2">
        <dgm:presLayoutVars>
          <dgm:chPref val="3"/>
        </dgm:presLayoutVars>
      </dgm:prSet>
      <dgm:spPr/>
    </dgm:pt>
    <dgm:pt modelId="{7441A88C-C19F-4D80-BA06-39C1057B8C58}" type="pres">
      <dgm:prSet presAssocID="{96C347D8-D625-4636-B7A1-7B0C7926FA71}" presName="rootConnector" presStyleLbl="node3" presStyleIdx="0" presStyleCnt="2"/>
      <dgm:spPr/>
    </dgm:pt>
    <dgm:pt modelId="{66033C1E-8458-4E7D-90DC-86D6924E1F0C}" type="pres">
      <dgm:prSet presAssocID="{96C347D8-D625-4636-B7A1-7B0C7926FA71}" presName="hierChild4" presStyleCnt="0"/>
      <dgm:spPr/>
    </dgm:pt>
    <dgm:pt modelId="{C22010BC-0BF9-4753-93E0-3F4A269DBA44}" type="pres">
      <dgm:prSet presAssocID="{96C347D8-D625-4636-B7A1-7B0C7926FA71}" presName="hierChild5" presStyleCnt="0"/>
      <dgm:spPr/>
    </dgm:pt>
    <dgm:pt modelId="{7F0FC63F-82EA-419C-A26C-551AED18D783}" type="pres">
      <dgm:prSet presAssocID="{0593BDFE-2A7F-4FFE-81BA-3CFD3B2D8513}" presName="Name37" presStyleLbl="parChTrans1D3" presStyleIdx="1" presStyleCnt="2"/>
      <dgm:spPr/>
    </dgm:pt>
    <dgm:pt modelId="{2569438F-7ED7-4857-B997-EA0398608BE9}" type="pres">
      <dgm:prSet presAssocID="{BB3D0E6C-7590-4BA2-BD9C-C159ADC9332C}" presName="hierRoot2" presStyleCnt="0">
        <dgm:presLayoutVars>
          <dgm:hierBranch val="init"/>
        </dgm:presLayoutVars>
      </dgm:prSet>
      <dgm:spPr/>
    </dgm:pt>
    <dgm:pt modelId="{1C684FC6-C147-4BE3-A245-949C3EB0BC54}" type="pres">
      <dgm:prSet presAssocID="{BB3D0E6C-7590-4BA2-BD9C-C159ADC9332C}" presName="rootComposite" presStyleCnt="0"/>
      <dgm:spPr/>
    </dgm:pt>
    <dgm:pt modelId="{369E2059-D3B4-4013-BB66-10EB66FFBEAF}" type="pres">
      <dgm:prSet presAssocID="{BB3D0E6C-7590-4BA2-BD9C-C159ADC9332C}" presName="rootText" presStyleLbl="node3" presStyleIdx="1" presStyleCnt="2">
        <dgm:presLayoutVars>
          <dgm:chPref val="3"/>
        </dgm:presLayoutVars>
      </dgm:prSet>
      <dgm:spPr/>
    </dgm:pt>
    <dgm:pt modelId="{41E54DC0-B0A9-4709-9CCD-8E68410B1A63}" type="pres">
      <dgm:prSet presAssocID="{BB3D0E6C-7590-4BA2-BD9C-C159ADC9332C}" presName="rootConnector" presStyleLbl="node3" presStyleIdx="1" presStyleCnt="2"/>
      <dgm:spPr/>
    </dgm:pt>
    <dgm:pt modelId="{3D00653E-3BE1-49FE-9882-241F6ED1DA7C}" type="pres">
      <dgm:prSet presAssocID="{BB3D0E6C-7590-4BA2-BD9C-C159ADC9332C}" presName="hierChild4" presStyleCnt="0"/>
      <dgm:spPr/>
    </dgm:pt>
    <dgm:pt modelId="{167AD433-6148-45E2-AE55-0906DCC73848}" type="pres">
      <dgm:prSet presAssocID="{04E623C9-7AA1-4A1E-AB2B-FC9792A47C0A}" presName="Name37" presStyleLbl="parChTrans1D4" presStyleIdx="0" presStyleCnt="6"/>
      <dgm:spPr/>
    </dgm:pt>
    <dgm:pt modelId="{E38096BB-B16F-4262-8C33-8B1FCE71AA0C}" type="pres">
      <dgm:prSet presAssocID="{A9DE8DF7-DF35-4FA6-A3D5-DE78006AF9AC}" presName="hierRoot2" presStyleCnt="0">
        <dgm:presLayoutVars>
          <dgm:hierBranch val="init"/>
        </dgm:presLayoutVars>
      </dgm:prSet>
      <dgm:spPr/>
    </dgm:pt>
    <dgm:pt modelId="{4F26BEDE-77CE-4BFE-AD54-C29926E3C42C}" type="pres">
      <dgm:prSet presAssocID="{A9DE8DF7-DF35-4FA6-A3D5-DE78006AF9AC}" presName="rootComposite" presStyleCnt="0"/>
      <dgm:spPr/>
    </dgm:pt>
    <dgm:pt modelId="{F8645B79-5423-4FC7-9A1C-9314C30A5E46}" type="pres">
      <dgm:prSet presAssocID="{A9DE8DF7-DF35-4FA6-A3D5-DE78006AF9AC}" presName="rootText" presStyleLbl="node4" presStyleIdx="0" presStyleCnt="6">
        <dgm:presLayoutVars>
          <dgm:chPref val="3"/>
        </dgm:presLayoutVars>
      </dgm:prSet>
      <dgm:spPr/>
    </dgm:pt>
    <dgm:pt modelId="{81117356-ACB8-4568-A9FB-C37573ADD420}" type="pres">
      <dgm:prSet presAssocID="{A9DE8DF7-DF35-4FA6-A3D5-DE78006AF9AC}" presName="rootConnector" presStyleLbl="node4" presStyleIdx="0" presStyleCnt="6"/>
      <dgm:spPr/>
    </dgm:pt>
    <dgm:pt modelId="{A17EF1AD-ABDC-47F4-BB5F-8A9E70958254}" type="pres">
      <dgm:prSet presAssocID="{A9DE8DF7-DF35-4FA6-A3D5-DE78006AF9AC}" presName="hierChild4" presStyleCnt="0"/>
      <dgm:spPr/>
    </dgm:pt>
    <dgm:pt modelId="{F9BA1433-EFF0-4D2A-9177-F3021066AD2E}" type="pres">
      <dgm:prSet presAssocID="{A9DE8DF7-DF35-4FA6-A3D5-DE78006AF9AC}" presName="hierChild5" presStyleCnt="0"/>
      <dgm:spPr/>
    </dgm:pt>
    <dgm:pt modelId="{7F1E9990-57E4-40E2-A2F9-70BE4DFF18AE}" type="pres">
      <dgm:prSet presAssocID="{888CD36F-7E20-4709-B1D1-3CFF482912D9}" presName="Name37" presStyleLbl="parChTrans1D4" presStyleIdx="1" presStyleCnt="6"/>
      <dgm:spPr/>
    </dgm:pt>
    <dgm:pt modelId="{7900AA0C-1C62-4BA1-8B2D-3966E87E12D3}" type="pres">
      <dgm:prSet presAssocID="{598FCB7A-3F2A-44F0-8AFB-63B4D89FE2A1}" presName="hierRoot2" presStyleCnt="0">
        <dgm:presLayoutVars>
          <dgm:hierBranch val="init"/>
        </dgm:presLayoutVars>
      </dgm:prSet>
      <dgm:spPr/>
    </dgm:pt>
    <dgm:pt modelId="{46CB0429-989F-481B-B48C-60FE0FBA49B2}" type="pres">
      <dgm:prSet presAssocID="{598FCB7A-3F2A-44F0-8AFB-63B4D89FE2A1}" presName="rootComposite" presStyleCnt="0"/>
      <dgm:spPr/>
    </dgm:pt>
    <dgm:pt modelId="{F09CB0DB-55F5-4CDD-A0D3-668A4126F426}" type="pres">
      <dgm:prSet presAssocID="{598FCB7A-3F2A-44F0-8AFB-63B4D89FE2A1}" presName="rootText" presStyleLbl="node4" presStyleIdx="1" presStyleCnt="6">
        <dgm:presLayoutVars>
          <dgm:chPref val="3"/>
        </dgm:presLayoutVars>
      </dgm:prSet>
      <dgm:spPr/>
    </dgm:pt>
    <dgm:pt modelId="{F262FAD8-A48E-4234-A987-5F132DD27600}" type="pres">
      <dgm:prSet presAssocID="{598FCB7A-3F2A-44F0-8AFB-63B4D89FE2A1}" presName="rootConnector" presStyleLbl="node4" presStyleIdx="1" presStyleCnt="6"/>
      <dgm:spPr/>
    </dgm:pt>
    <dgm:pt modelId="{D89BE0F8-63BC-45A6-B085-76FF4A3FB3AF}" type="pres">
      <dgm:prSet presAssocID="{598FCB7A-3F2A-44F0-8AFB-63B4D89FE2A1}" presName="hierChild4" presStyleCnt="0"/>
      <dgm:spPr/>
    </dgm:pt>
    <dgm:pt modelId="{C4448846-A749-45EE-93EF-AA28A3DACFBB}" type="pres">
      <dgm:prSet presAssocID="{882A3498-E934-489F-87A4-30E9B7DD378C}" presName="Name37" presStyleLbl="parChTrans1D4" presStyleIdx="2" presStyleCnt="6"/>
      <dgm:spPr/>
    </dgm:pt>
    <dgm:pt modelId="{69DDCE80-9E9A-4A4F-BD7A-FA446AB03F8B}" type="pres">
      <dgm:prSet presAssocID="{E742C4E7-CFF3-4990-91BE-F7806EBDCCB7}" presName="hierRoot2" presStyleCnt="0">
        <dgm:presLayoutVars>
          <dgm:hierBranch val="init"/>
        </dgm:presLayoutVars>
      </dgm:prSet>
      <dgm:spPr/>
    </dgm:pt>
    <dgm:pt modelId="{CCFDE714-4EEE-41A5-970A-F3F5A59E813A}" type="pres">
      <dgm:prSet presAssocID="{E742C4E7-CFF3-4990-91BE-F7806EBDCCB7}" presName="rootComposite" presStyleCnt="0"/>
      <dgm:spPr/>
    </dgm:pt>
    <dgm:pt modelId="{5D53E18A-0312-4371-A4E7-33393EB9AA51}" type="pres">
      <dgm:prSet presAssocID="{E742C4E7-CFF3-4990-91BE-F7806EBDCCB7}" presName="rootText" presStyleLbl="node4" presStyleIdx="2" presStyleCnt="6">
        <dgm:presLayoutVars>
          <dgm:chPref val="3"/>
        </dgm:presLayoutVars>
      </dgm:prSet>
      <dgm:spPr/>
    </dgm:pt>
    <dgm:pt modelId="{1CFF6824-4EBD-4D08-874F-401678D1C0E6}" type="pres">
      <dgm:prSet presAssocID="{E742C4E7-CFF3-4990-91BE-F7806EBDCCB7}" presName="rootConnector" presStyleLbl="node4" presStyleIdx="2" presStyleCnt="6"/>
      <dgm:spPr/>
    </dgm:pt>
    <dgm:pt modelId="{8C184AAE-D697-4789-8E9F-596A28106FAE}" type="pres">
      <dgm:prSet presAssocID="{E742C4E7-CFF3-4990-91BE-F7806EBDCCB7}" presName="hierChild4" presStyleCnt="0"/>
      <dgm:spPr/>
    </dgm:pt>
    <dgm:pt modelId="{36295DE8-2D2F-42EA-8F7E-081C389EB8B2}" type="pres">
      <dgm:prSet presAssocID="{0D8D6721-9301-49F1-8E8D-E5B4AB97FD84}" presName="Name37" presStyleLbl="parChTrans1D4" presStyleIdx="3" presStyleCnt="6"/>
      <dgm:spPr/>
    </dgm:pt>
    <dgm:pt modelId="{7EE7AB0E-201B-4178-811F-95127A537B0F}" type="pres">
      <dgm:prSet presAssocID="{20F55808-3CDE-462F-B81B-626CAC45DEC9}" presName="hierRoot2" presStyleCnt="0">
        <dgm:presLayoutVars>
          <dgm:hierBranch val="init"/>
        </dgm:presLayoutVars>
      </dgm:prSet>
      <dgm:spPr/>
    </dgm:pt>
    <dgm:pt modelId="{150B15C1-9DED-4EEF-AE9D-2733A9DF3A52}" type="pres">
      <dgm:prSet presAssocID="{20F55808-3CDE-462F-B81B-626CAC45DEC9}" presName="rootComposite" presStyleCnt="0"/>
      <dgm:spPr/>
    </dgm:pt>
    <dgm:pt modelId="{F9E368D3-5BF1-4E6A-B94D-C0C8D0B6A860}" type="pres">
      <dgm:prSet presAssocID="{20F55808-3CDE-462F-B81B-626CAC45DEC9}" presName="rootText" presStyleLbl="node4" presStyleIdx="3" presStyleCnt="6">
        <dgm:presLayoutVars>
          <dgm:chPref val="3"/>
        </dgm:presLayoutVars>
      </dgm:prSet>
      <dgm:spPr/>
    </dgm:pt>
    <dgm:pt modelId="{E904A248-B835-466A-88F3-0EEB52311B3C}" type="pres">
      <dgm:prSet presAssocID="{20F55808-3CDE-462F-B81B-626CAC45DEC9}" presName="rootConnector" presStyleLbl="node4" presStyleIdx="3" presStyleCnt="6"/>
      <dgm:spPr/>
    </dgm:pt>
    <dgm:pt modelId="{920B56E3-D2C6-468F-9136-6F5DB71D652A}" type="pres">
      <dgm:prSet presAssocID="{20F55808-3CDE-462F-B81B-626CAC45DEC9}" presName="hierChild4" presStyleCnt="0"/>
      <dgm:spPr/>
    </dgm:pt>
    <dgm:pt modelId="{362E9BD7-69F2-4DEB-B2C5-19C034237342}" type="pres">
      <dgm:prSet presAssocID="{20F55808-3CDE-462F-B81B-626CAC45DEC9}" presName="hierChild5" presStyleCnt="0"/>
      <dgm:spPr/>
    </dgm:pt>
    <dgm:pt modelId="{20487664-38E7-489D-921D-9C22270A09D3}" type="pres">
      <dgm:prSet presAssocID="{E742C4E7-CFF3-4990-91BE-F7806EBDCCB7}" presName="hierChild5" presStyleCnt="0"/>
      <dgm:spPr/>
    </dgm:pt>
    <dgm:pt modelId="{5D1BDF5F-8395-4589-B31F-6A1D5B95D9E0}" type="pres">
      <dgm:prSet presAssocID="{598FCB7A-3F2A-44F0-8AFB-63B4D89FE2A1}" presName="hierChild5" presStyleCnt="0"/>
      <dgm:spPr/>
    </dgm:pt>
    <dgm:pt modelId="{5A016957-0756-4AEA-BC34-9F153C7DE126}" type="pres">
      <dgm:prSet presAssocID="{F0C97095-B8BA-483F-9350-6549F2C47C82}" presName="Name37" presStyleLbl="parChTrans1D4" presStyleIdx="4" presStyleCnt="6"/>
      <dgm:spPr/>
    </dgm:pt>
    <dgm:pt modelId="{ED780CE5-EEC5-42CF-B134-0B42D6549DE1}" type="pres">
      <dgm:prSet presAssocID="{164207CF-128B-4BE4-A61E-6DF0B421843A}" presName="hierRoot2" presStyleCnt="0">
        <dgm:presLayoutVars>
          <dgm:hierBranch val="init"/>
        </dgm:presLayoutVars>
      </dgm:prSet>
      <dgm:spPr/>
    </dgm:pt>
    <dgm:pt modelId="{C3043161-177B-4085-8098-98158E8571A5}" type="pres">
      <dgm:prSet presAssocID="{164207CF-128B-4BE4-A61E-6DF0B421843A}" presName="rootComposite" presStyleCnt="0"/>
      <dgm:spPr/>
    </dgm:pt>
    <dgm:pt modelId="{083554B0-FD08-41DA-903A-94EF6BF55085}" type="pres">
      <dgm:prSet presAssocID="{164207CF-128B-4BE4-A61E-6DF0B421843A}" presName="rootText" presStyleLbl="node4" presStyleIdx="4" presStyleCnt="6">
        <dgm:presLayoutVars>
          <dgm:chPref val="3"/>
        </dgm:presLayoutVars>
      </dgm:prSet>
      <dgm:spPr/>
    </dgm:pt>
    <dgm:pt modelId="{6A2E6CA6-7DC7-48D4-9FE7-19EE2AD657D5}" type="pres">
      <dgm:prSet presAssocID="{164207CF-128B-4BE4-A61E-6DF0B421843A}" presName="rootConnector" presStyleLbl="node4" presStyleIdx="4" presStyleCnt="6"/>
      <dgm:spPr/>
    </dgm:pt>
    <dgm:pt modelId="{25E17B14-81AE-4C2A-B822-D5FF8EE74F4F}" type="pres">
      <dgm:prSet presAssocID="{164207CF-128B-4BE4-A61E-6DF0B421843A}" presName="hierChild4" presStyleCnt="0"/>
      <dgm:spPr/>
    </dgm:pt>
    <dgm:pt modelId="{CFEE0BB2-8F21-464E-B4A7-B335A5CD997C}" type="pres">
      <dgm:prSet presAssocID="{EF9668EE-C6E9-4461-97AD-6AEB1B912346}" presName="Name37" presStyleLbl="parChTrans1D4" presStyleIdx="5" presStyleCnt="6"/>
      <dgm:spPr/>
    </dgm:pt>
    <dgm:pt modelId="{36A84AA2-4BAC-455C-A4AA-FBDE4A3D8BFB}" type="pres">
      <dgm:prSet presAssocID="{B21990E7-1776-4C88-B29F-B99A3AAC7508}" presName="hierRoot2" presStyleCnt="0">
        <dgm:presLayoutVars>
          <dgm:hierBranch val="init"/>
        </dgm:presLayoutVars>
      </dgm:prSet>
      <dgm:spPr/>
    </dgm:pt>
    <dgm:pt modelId="{BF0CD628-E36C-455F-B814-6678017D2F63}" type="pres">
      <dgm:prSet presAssocID="{B21990E7-1776-4C88-B29F-B99A3AAC7508}" presName="rootComposite" presStyleCnt="0"/>
      <dgm:spPr/>
    </dgm:pt>
    <dgm:pt modelId="{BA401B7A-FF6E-4D7F-B72D-20B48D83D9CB}" type="pres">
      <dgm:prSet presAssocID="{B21990E7-1776-4C88-B29F-B99A3AAC7508}" presName="rootText" presStyleLbl="node4" presStyleIdx="5" presStyleCnt="6">
        <dgm:presLayoutVars>
          <dgm:chPref val="3"/>
        </dgm:presLayoutVars>
      </dgm:prSet>
      <dgm:spPr/>
    </dgm:pt>
    <dgm:pt modelId="{381A3519-4CF7-4FD6-866C-3374E174E106}" type="pres">
      <dgm:prSet presAssocID="{B21990E7-1776-4C88-B29F-B99A3AAC7508}" presName="rootConnector" presStyleLbl="node4" presStyleIdx="5" presStyleCnt="6"/>
      <dgm:spPr/>
    </dgm:pt>
    <dgm:pt modelId="{A5A4225A-C6F0-416E-A2B6-5F7A4E6DD64B}" type="pres">
      <dgm:prSet presAssocID="{B21990E7-1776-4C88-B29F-B99A3AAC7508}" presName="hierChild4" presStyleCnt="0"/>
      <dgm:spPr/>
    </dgm:pt>
    <dgm:pt modelId="{D124B677-0F14-403E-BF43-803BAD7FDC9F}" type="pres">
      <dgm:prSet presAssocID="{B21990E7-1776-4C88-B29F-B99A3AAC7508}" presName="hierChild5" presStyleCnt="0"/>
      <dgm:spPr/>
    </dgm:pt>
    <dgm:pt modelId="{ED9D6F64-2286-4DE7-B944-8B1ED62DDCB6}" type="pres">
      <dgm:prSet presAssocID="{164207CF-128B-4BE4-A61E-6DF0B421843A}" presName="hierChild5" presStyleCnt="0"/>
      <dgm:spPr/>
    </dgm:pt>
    <dgm:pt modelId="{17D79813-DDF2-449C-A477-D30183E99445}" type="pres">
      <dgm:prSet presAssocID="{BB3D0E6C-7590-4BA2-BD9C-C159ADC9332C}" presName="hierChild5" presStyleCnt="0"/>
      <dgm:spPr/>
    </dgm:pt>
    <dgm:pt modelId="{3EFB54D9-918D-4A22-B0A5-509BF38D2D99}" type="pres">
      <dgm:prSet presAssocID="{CDDAACE0-BBDF-48DC-A6B7-1D508C3E48F0}" presName="hierChild5" presStyleCnt="0"/>
      <dgm:spPr/>
    </dgm:pt>
    <dgm:pt modelId="{5DA433D4-C452-4EC6-8B69-B8908720ABE5}" type="pres">
      <dgm:prSet presAssocID="{C5C31304-FE41-4435-93A4-D4CA2DEED74F}" presName="hierChild3" presStyleCnt="0"/>
      <dgm:spPr/>
    </dgm:pt>
  </dgm:ptLst>
  <dgm:cxnLst>
    <dgm:cxn modelId="{D600DA11-B0F1-46D5-8628-BC7E1488E612}" type="presOf" srcId="{B21990E7-1776-4C88-B29F-B99A3AAC7508}" destId="{BA401B7A-FF6E-4D7F-B72D-20B48D83D9CB}" srcOrd="0" destOrd="0" presId="urn:microsoft.com/office/officeart/2005/8/layout/orgChart1"/>
    <dgm:cxn modelId="{0A1ACB26-F1D3-4708-B218-11E62CAE7D4E}" type="presOf" srcId="{CDDAACE0-BBDF-48DC-A6B7-1D508C3E48F0}" destId="{803F97C5-4776-4C9C-A2E7-45C50C205E20}" srcOrd="1" destOrd="0" presId="urn:microsoft.com/office/officeart/2005/8/layout/orgChart1"/>
    <dgm:cxn modelId="{BE6E5530-2CBE-47C5-8C09-0D81E4915B24}" type="presOf" srcId="{EF9668EE-C6E9-4461-97AD-6AEB1B912346}" destId="{CFEE0BB2-8F21-464E-B4A7-B335A5CD997C}" srcOrd="0" destOrd="0" presId="urn:microsoft.com/office/officeart/2005/8/layout/orgChart1"/>
    <dgm:cxn modelId="{5485D530-9E24-4564-865E-2D3E217B5923}" type="presOf" srcId="{20F55808-3CDE-462F-B81B-626CAC45DEC9}" destId="{F9E368D3-5BF1-4E6A-B94D-C0C8D0B6A860}" srcOrd="0" destOrd="0" presId="urn:microsoft.com/office/officeart/2005/8/layout/orgChart1"/>
    <dgm:cxn modelId="{3FE1D730-8E1D-4B6F-A69F-5ED7ABF740B1}" type="presOf" srcId="{598FCB7A-3F2A-44F0-8AFB-63B4D89FE2A1}" destId="{F262FAD8-A48E-4234-A987-5F132DD27600}" srcOrd="1" destOrd="0" presId="urn:microsoft.com/office/officeart/2005/8/layout/orgChart1"/>
    <dgm:cxn modelId="{4E00C932-C71C-473E-BD94-041255497702}" type="presOf" srcId="{20F55808-3CDE-462F-B81B-626CAC45DEC9}" destId="{E904A248-B835-466A-88F3-0EEB52311B3C}" srcOrd="1" destOrd="0" presId="urn:microsoft.com/office/officeart/2005/8/layout/orgChart1"/>
    <dgm:cxn modelId="{A92D4135-1080-489E-84C6-DC4B9A2DDAF8}" type="presOf" srcId="{0BF84350-19E5-4216-A8B4-5DAB909888CC}" destId="{47B4358F-9106-4A7F-A9E7-4CDDDC15BAF2}" srcOrd="0" destOrd="0" presId="urn:microsoft.com/office/officeart/2005/8/layout/orgChart1"/>
    <dgm:cxn modelId="{EA10B238-BE1E-4901-AF86-1FC65F62E244}" srcId="{BB3D0E6C-7590-4BA2-BD9C-C159ADC9332C}" destId="{A9DE8DF7-DF35-4FA6-A3D5-DE78006AF9AC}" srcOrd="0" destOrd="0" parTransId="{04E623C9-7AA1-4A1E-AB2B-FC9792A47C0A}" sibTransId="{B8F1A676-450D-45BF-BE4C-2BE4F1BF8ABD}"/>
    <dgm:cxn modelId="{9DFAEC38-52F7-423D-9A7A-055698F20DD0}" srcId="{BB3D0E6C-7590-4BA2-BD9C-C159ADC9332C}" destId="{164207CF-128B-4BE4-A61E-6DF0B421843A}" srcOrd="2" destOrd="0" parTransId="{F0C97095-B8BA-483F-9350-6549F2C47C82}" sibTransId="{A8BF4160-0C4B-4FDF-9106-69B320AF05A9}"/>
    <dgm:cxn modelId="{6233EE3A-9CD9-4E7A-B3C8-279DBF44B09A}" type="presOf" srcId="{B21990E7-1776-4C88-B29F-B99A3AAC7508}" destId="{381A3519-4CF7-4FD6-866C-3374E174E106}" srcOrd="1" destOrd="0" presId="urn:microsoft.com/office/officeart/2005/8/layout/orgChart1"/>
    <dgm:cxn modelId="{9EC9BE3E-08C3-419C-9DF8-07F7F807F237}" srcId="{598FCB7A-3F2A-44F0-8AFB-63B4D89FE2A1}" destId="{E742C4E7-CFF3-4990-91BE-F7806EBDCCB7}" srcOrd="0" destOrd="0" parTransId="{882A3498-E934-489F-87A4-30E9B7DD378C}" sibTransId="{E3BAA779-8A5F-4F24-A0FA-CAFB2C8C03B5}"/>
    <dgm:cxn modelId="{19195840-5342-4307-947A-24F33C192DFF}" type="presOf" srcId="{96C347D8-D625-4636-B7A1-7B0C7926FA71}" destId="{7441A88C-C19F-4D80-BA06-39C1057B8C58}" srcOrd="1" destOrd="0" presId="urn:microsoft.com/office/officeart/2005/8/layout/orgChart1"/>
    <dgm:cxn modelId="{41328C69-6A96-4934-9CA8-4304A06DBA91}" type="presOf" srcId="{BB3D0E6C-7590-4BA2-BD9C-C159ADC9332C}" destId="{369E2059-D3B4-4013-BB66-10EB66FFBEAF}" srcOrd="0" destOrd="0" presId="urn:microsoft.com/office/officeart/2005/8/layout/orgChart1"/>
    <dgm:cxn modelId="{CEE7934F-92E4-44BD-9A0C-BD077C311DF6}" srcId="{E742C4E7-CFF3-4990-91BE-F7806EBDCCB7}" destId="{20F55808-3CDE-462F-B81B-626CAC45DEC9}" srcOrd="0" destOrd="0" parTransId="{0D8D6721-9301-49F1-8E8D-E5B4AB97FD84}" sibTransId="{F0FBBB68-6198-4349-AE3D-8123654F4A25}"/>
    <dgm:cxn modelId="{26EC0154-86BF-4A82-9B45-504B49AA2131}" type="presOf" srcId="{F0C97095-B8BA-483F-9350-6549F2C47C82}" destId="{5A016957-0756-4AEA-BC34-9F153C7DE126}" srcOrd="0" destOrd="0" presId="urn:microsoft.com/office/officeart/2005/8/layout/orgChart1"/>
    <dgm:cxn modelId="{766D1357-B525-4141-ACC5-5EC794168AD3}" srcId="{BB3D0E6C-7590-4BA2-BD9C-C159ADC9332C}" destId="{598FCB7A-3F2A-44F0-8AFB-63B4D89FE2A1}" srcOrd="1" destOrd="0" parTransId="{888CD36F-7E20-4709-B1D1-3CFF482912D9}" sibTransId="{6746AA1C-0097-47E9-B057-3C0088B6CE3B}"/>
    <dgm:cxn modelId="{D700B659-7F17-466E-B5D1-E427FD94DF8E}" type="presOf" srcId="{A9DE8DF7-DF35-4FA6-A3D5-DE78006AF9AC}" destId="{F8645B79-5423-4FC7-9A1C-9314C30A5E46}" srcOrd="0" destOrd="0" presId="urn:microsoft.com/office/officeart/2005/8/layout/orgChart1"/>
    <dgm:cxn modelId="{8DEFAD5A-738B-4E04-B0D7-A833B19068FB}" srcId="{CDDAACE0-BBDF-48DC-A6B7-1D508C3E48F0}" destId="{BB3D0E6C-7590-4BA2-BD9C-C159ADC9332C}" srcOrd="1" destOrd="0" parTransId="{0593BDFE-2A7F-4FFE-81BA-3CFD3B2D8513}" sibTransId="{87544383-8B91-47F8-8432-7F2F6EAE8DD2}"/>
    <dgm:cxn modelId="{8DAFC17D-120A-4C66-88FF-56A27212844E}" type="presOf" srcId="{CDDAACE0-BBDF-48DC-A6B7-1D508C3E48F0}" destId="{427B70D6-FC0C-43A1-90F2-AE8C7885AA21}" srcOrd="0" destOrd="0" presId="urn:microsoft.com/office/officeart/2005/8/layout/orgChart1"/>
    <dgm:cxn modelId="{EBFFF290-D451-440A-88D9-E48AC9B90532}" srcId="{CDDAACE0-BBDF-48DC-A6B7-1D508C3E48F0}" destId="{96C347D8-D625-4636-B7A1-7B0C7926FA71}" srcOrd="0" destOrd="0" parTransId="{0BF84350-19E5-4216-A8B4-5DAB909888CC}" sibTransId="{74CABD5D-112E-46F7-8FD0-C2A3FF076FAC}"/>
    <dgm:cxn modelId="{93D26792-13A2-450C-B4A3-8B884192BD85}" type="presOf" srcId="{0593BDFE-2A7F-4FFE-81BA-3CFD3B2D8513}" destId="{7F0FC63F-82EA-419C-A26C-551AED18D783}" srcOrd="0" destOrd="0" presId="urn:microsoft.com/office/officeart/2005/8/layout/orgChart1"/>
    <dgm:cxn modelId="{240B0494-D7C7-447C-8AA5-9912D1FC4B98}" type="presOf" srcId="{96C347D8-D625-4636-B7A1-7B0C7926FA71}" destId="{D096BC44-59FA-40A9-B5E7-415053BE74B0}" srcOrd="0" destOrd="0" presId="urn:microsoft.com/office/officeart/2005/8/layout/orgChart1"/>
    <dgm:cxn modelId="{C90FBE96-9596-41DC-8793-4DB711584603}" type="presOf" srcId="{974F49AD-12FB-48E8-94B9-71D01DC3D690}" destId="{458B75EE-3AAF-45AB-832F-3840B71DE2E8}" srcOrd="1" destOrd="0" presId="urn:microsoft.com/office/officeart/2005/8/layout/orgChart1"/>
    <dgm:cxn modelId="{E2E6A39E-F213-4E9C-8822-CF2E7BECEADE}" srcId="{164207CF-128B-4BE4-A61E-6DF0B421843A}" destId="{B21990E7-1776-4C88-B29F-B99A3AAC7508}" srcOrd="0" destOrd="0" parTransId="{EF9668EE-C6E9-4461-97AD-6AEB1B912346}" sibTransId="{ED376BAE-0152-4332-89E0-E86236F53852}"/>
    <dgm:cxn modelId="{2B097CAE-E4D2-40FD-AE56-6DAA033E9843}" type="presOf" srcId="{164207CF-128B-4BE4-A61E-6DF0B421843A}" destId="{6A2E6CA6-7DC7-48D4-9FE7-19EE2AD657D5}" srcOrd="1" destOrd="0" presId="urn:microsoft.com/office/officeart/2005/8/layout/orgChart1"/>
    <dgm:cxn modelId="{C39C7EAE-85C7-45D2-A051-CAA061C0724E}" type="presOf" srcId="{13581E3E-FE91-4BEB-8839-53D5A45CF04A}" destId="{53588425-6B6B-403E-8C8D-C4F5B9A32C7C}" srcOrd="0" destOrd="0" presId="urn:microsoft.com/office/officeart/2005/8/layout/orgChart1"/>
    <dgm:cxn modelId="{8173F1B6-60B6-49EA-84C0-F1927C21D06C}" type="presOf" srcId="{598FCB7A-3F2A-44F0-8AFB-63B4D89FE2A1}" destId="{F09CB0DB-55F5-4CDD-A0D3-668A4126F426}" srcOrd="0" destOrd="0" presId="urn:microsoft.com/office/officeart/2005/8/layout/orgChart1"/>
    <dgm:cxn modelId="{3463B5B7-8911-4AF2-9F26-EB99844879D0}" type="presOf" srcId="{888CD36F-7E20-4709-B1D1-3CFF482912D9}" destId="{7F1E9990-57E4-40E2-A2F9-70BE4DFF18AE}" srcOrd="0" destOrd="0" presId="urn:microsoft.com/office/officeart/2005/8/layout/orgChart1"/>
    <dgm:cxn modelId="{582545B8-7149-4E2A-A439-06A47CF0EE88}" type="presOf" srcId="{04E623C9-7AA1-4A1E-AB2B-FC9792A47C0A}" destId="{167AD433-6148-45E2-AE55-0906DCC73848}" srcOrd="0" destOrd="0" presId="urn:microsoft.com/office/officeart/2005/8/layout/orgChart1"/>
    <dgm:cxn modelId="{0C1B8CC0-A5B8-47A7-A929-198354FFBFE5}" type="presOf" srcId="{0D8D6721-9301-49F1-8E8D-E5B4AB97FD84}" destId="{36295DE8-2D2F-42EA-8F7E-081C389EB8B2}" srcOrd="0" destOrd="0" presId="urn:microsoft.com/office/officeart/2005/8/layout/orgChart1"/>
    <dgm:cxn modelId="{CE16FFC0-9503-4E37-A01D-CC42CFCDAEA3}" type="presOf" srcId="{C5C31304-FE41-4435-93A4-D4CA2DEED74F}" destId="{E973C93B-40EF-4C22-98C1-ED802865E4CE}" srcOrd="0" destOrd="0" presId="urn:microsoft.com/office/officeart/2005/8/layout/orgChart1"/>
    <dgm:cxn modelId="{220747C2-2FFF-4C63-B7E8-FDD408651EE1}" srcId="{C5C31304-FE41-4435-93A4-D4CA2DEED74F}" destId="{974F49AD-12FB-48E8-94B9-71D01DC3D690}" srcOrd="0" destOrd="0" parTransId="{66AF2FFB-9E9E-4265-A9DD-48E4232DDF93}" sibTransId="{83AA5A19-60E3-4F8B-94B7-43A3C7FADC09}"/>
    <dgm:cxn modelId="{F8ACACC2-AD4F-421B-8D36-6F7558DF39AC}" type="presOf" srcId="{E742C4E7-CFF3-4990-91BE-F7806EBDCCB7}" destId="{1CFF6824-4EBD-4D08-874F-401678D1C0E6}" srcOrd="1" destOrd="0" presId="urn:microsoft.com/office/officeart/2005/8/layout/orgChart1"/>
    <dgm:cxn modelId="{71F80FCD-FC50-4430-90C0-8F74DA6B91A4}" type="presOf" srcId="{66AF2FFB-9E9E-4265-A9DD-48E4232DDF93}" destId="{B9F65D85-859B-4D69-BA79-B45CBE1023ED}" srcOrd="0" destOrd="0" presId="urn:microsoft.com/office/officeart/2005/8/layout/orgChart1"/>
    <dgm:cxn modelId="{E9145CCD-5FCC-4AFE-87B2-AF90D1234CFC}" type="presOf" srcId="{164207CF-128B-4BE4-A61E-6DF0B421843A}" destId="{083554B0-FD08-41DA-903A-94EF6BF55085}" srcOrd="0" destOrd="0" presId="urn:microsoft.com/office/officeart/2005/8/layout/orgChart1"/>
    <dgm:cxn modelId="{7CB09CD1-6F0D-491D-9543-267D285D2327}" type="presOf" srcId="{C5C31304-FE41-4435-93A4-D4CA2DEED74F}" destId="{1F4151D6-843C-4FB8-99D9-3A45B3F52D56}" srcOrd="1" destOrd="0" presId="urn:microsoft.com/office/officeart/2005/8/layout/orgChart1"/>
    <dgm:cxn modelId="{29590FD3-A227-415F-84A5-EC8D646C9604}" type="presOf" srcId="{BB3D0E6C-7590-4BA2-BD9C-C159ADC9332C}" destId="{41E54DC0-B0A9-4709-9CCD-8E68410B1A63}" srcOrd="1" destOrd="0" presId="urn:microsoft.com/office/officeart/2005/8/layout/orgChart1"/>
    <dgm:cxn modelId="{49C696D9-F4AA-46C9-8A16-645C56C17106}" type="presOf" srcId="{A9DE8DF7-DF35-4FA6-A3D5-DE78006AF9AC}" destId="{81117356-ACB8-4568-A9FB-C37573ADD420}" srcOrd="1" destOrd="0" presId="urn:microsoft.com/office/officeart/2005/8/layout/orgChart1"/>
    <dgm:cxn modelId="{3E03EDDA-0E93-493D-8CA4-E3D2DC298DF6}" srcId="{13581E3E-FE91-4BEB-8839-53D5A45CF04A}" destId="{C5C31304-FE41-4435-93A4-D4CA2DEED74F}" srcOrd="0" destOrd="0" parTransId="{A7D16709-F905-4053-93F4-A162ECD1770F}" sibTransId="{5005F8BA-5111-46B5-B87A-EC8A08197B49}"/>
    <dgm:cxn modelId="{0EB673E4-D246-40E5-92E9-9D813803F0FD}" type="presOf" srcId="{7E767DBD-3C26-4024-B1CA-7E59D9478677}" destId="{F10BEA2B-4338-41FB-8DC4-C0F9B466E694}" srcOrd="0" destOrd="0" presId="urn:microsoft.com/office/officeart/2005/8/layout/orgChart1"/>
    <dgm:cxn modelId="{41137FE5-9ECD-4AAB-9071-D62378A479A0}" type="presOf" srcId="{974F49AD-12FB-48E8-94B9-71D01DC3D690}" destId="{D150B0A5-2C4A-4682-98FC-741E70EBEA57}" srcOrd="0" destOrd="0" presId="urn:microsoft.com/office/officeart/2005/8/layout/orgChart1"/>
    <dgm:cxn modelId="{764C5DE6-D5AC-4C90-BF18-9EEE8091B88E}" type="presOf" srcId="{882A3498-E934-489F-87A4-30E9B7DD378C}" destId="{C4448846-A749-45EE-93EF-AA28A3DACFBB}" srcOrd="0" destOrd="0" presId="urn:microsoft.com/office/officeart/2005/8/layout/orgChart1"/>
    <dgm:cxn modelId="{F84C9FFB-286F-4264-AC27-6F102DCF00C1}" type="presOf" srcId="{E742C4E7-CFF3-4990-91BE-F7806EBDCCB7}" destId="{5D53E18A-0312-4371-A4E7-33393EB9AA51}" srcOrd="0" destOrd="0" presId="urn:microsoft.com/office/officeart/2005/8/layout/orgChart1"/>
    <dgm:cxn modelId="{71183BFC-E502-45D2-A2CF-E103873B5AC5}" srcId="{C5C31304-FE41-4435-93A4-D4CA2DEED74F}" destId="{CDDAACE0-BBDF-48DC-A6B7-1D508C3E48F0}" srcOrd="1" destOrd="0" parTransId="{7E767DBD-3C26-4024-B1CA-7E59D9478677}" sibTransId="{E1DA02E7-474F-4C62-97A7-78C9E3F5C16B}"/>
    <dgm:cxn modelId="{72489D7D-9753-4940-885A-432C8ED38E02}" type="presParOf" srcId="{53588425-6B6B-403E-8C8D-C4F5B9A32C7C}" destId="{AFAA5669-CB02-41A7-99B7-5E55B1FD7592}" srcOrd="0" destOrd="0" presId="urn:microsoft.com/office/officeart/2005/8/layout/orgChart1"/>
    <dgm:cxn modelId="{5DF70EE7-5BCF-49A1-90F6-960276668CEF}" type="presParOf" srcId="{AFAA5669-CB02-41A7-99B7-5E55B1FD7592}" destId="{F86DAEF5-1023-44AA-B1BC-32BEE72D9544}" srcOrd="0" destOrd="0" presId="urn:microsoft.com/office/officeart/2005/8/layout/orgChart1"/>
    <dgm:cxn modelId="{19869D12-E8A6-4BAE-9EE4-34740E95524F}" type="presParOf" srcId="{F86DAEF5-1023-44AA-B1BC-32BEE72D9544}" destId="{E973C93B-40EF-4C22-98C1-ED802865E4CE}" srcOrd="0" destOrd="0" presId="urn:microsoft.com/office/officeart/2005/8/layout/orgChart1"/>
    <dgm:cxn modelId="{EB391E01-559F-4C5A-A07F-65095BBA38F0}" type="presParOf" srcId="{F86DAEF5-1023-44AA-B1BC-32BEE72D9544}" destId="{1F4151D6-843C-4FB8-99D9-3A45B3F52D56}" srcOrd="1" destOrd="0" presId="urn:microsoft.com/office/officeart/2005/8/layout/orgChart1"/>
    <dgm:cxn modelId="{D0E108D7-0F25-4F31-A597-5EE010468F0E}" type="presParOf" srcId="{AFAA5669-CB02-41A7-99B7-5E55B1FD7592}" destId="{81C88B60-D3A7-4E21-912B-E93E29FD8B81}" srcOrd="1" destOrd="0" presId="urn:microsoft.com/office/officeart/2005/8/layout/orgChart1"/>
    <dgm:cxn modelId="{37B89EED-06F5-48C0-8822-0CC12AD68AAD}" type="presParOf" srcId="{81C88B60-D3A7-4E21-912B-E93E29FD8B81}" destId="{B9F65D85-859B-4D69-BA79-B45CBE1023ED}" srcOrd="0" destOrd="0" presId="urn:microsoft.com/office/officeart/2005/8/layout/orgChart1"/>
    <dgm:cxn modelId="{6095E87A-FEFE-4685-9C4E-7A72DFBDAC6B}" type="presParOf" srcId="{81C88B60-D3A7-4E21-912B-E93E29FD8B81}" destId="{66D45C31-6827-460B-88F1-D56D4645342F}" srcOrd="1" destOrd="0" presId="urn:microsoft.com/office/officeart/2005/8/layout/orgChart1"/>
    <dgm:cxn modelId="{AEDCF854-EC70-4AF2-BD14-5E21FE021E64}" type="presParOf" srcId="{66D45C31-6827-460B-88F1-D56D4645342F}" destId="{A017AC9E-7FF8-4264-AF27-4A3E439D8F54}" srcOrd="0" destOrd="0" presId="urn:microsoft.com/office/officeart/2005/8/layout/orgChart1"/>
    <dgm:cxn modelId="{AC33BC79-5B56-41A5-8A52-C076C756D7AE}" type="presParOf" srcId="{A017AC9E-7FF8-4264-AF27-4A3E439D8F54}" destId="{D150B0A5-2C4A-4682-98FC-741E70EBEA57}" srcOrd="0" destOrd="0" presId="urn:microsoft.com/office/officeart/2005/8/layout/orgChart1"/>
    <dgm:cxn modelId="{B0DE4AAB-F387-4D09-880F-AF39B8BDECC3}" type="presParOf" srcId="{A017AC9E-7FF8-4264-AF27-4A3E439D8F54}" destId="{458B75EE-3AAF-45AB-832F-3840B71DE2E8}" srcOrd="1" destOrd="0" presId="urn:microsoft.com/office/officeart/2005/8/layout/orgChart1"/>
    <dgm:cxn modelId="{7AB488A4-BFFE-4A59-BF5A-E733F5B9D184}" type="presParOf" srcId="{66D45C31-6827-460B-88F1-D56D4645342F}" destId="{062D8406-2D36-4551-9208-6EFFBB08C92A}" srcOrd="1" destOrd="0" presId="urn:microsoft.com/office/officeart/2005/8/layout/orgChart1"/>
    <dgm:cxn modelId="{9D8AC8CE-6AC5-4E26-83FA-B580456B97EF}" type="presParOf" srcId="{66D45C31-6827-460B-88F1-D56D4645342F}" destId="{01F4196F-129E-4CEE-A60D-A8B01C81A800}" srcOrd="2" destOrd="0" presId="urn:microsoft.com/office/officeart/2005/8/layout/orgChart1"/>
    <dgm:cxn modelId="{A0F47997-3B6E-4410-9BA1-6A892880EDD6}" type="presParOf" srcId="{81C88B60-D3A7-4E21-912B-E93E29FD8B81}" destId="{F10BEA2B-4338-41FB-8DC4-C0F9B466E694}" srcOrd="2" destOrd="0" presId="urn:microsoft.com/office/officeart/2005/8/layout/orgChart1"/>
    <dgm:cxn modelId="{8081336E-7D95-432B-908C-5C842D035554}" type="presParOf" srcId="{81C88B60-D3A7-4E21-912B-E93E29FD8B81}" destId="{B38592D8-6FA3-4E0D-9087-3B0E1AC30A2F}" srcOrd="3" destOrd="0" presId="urn:microsoft.com/office/officeart/2005/8/layout/orgChart1"/>
    <dgm:cxn modelId="{077E8DF3-98C9-446F-AADA-0874061B30E3}" type="presParOf" srcId="{B38592D8-6FA3-4E0D-9087-3B0E1AC30A2F}" destId="{C9269892-CD78-45B6-9B23-42165640E38F}" srcOrd="0" destOrd="0" presId="urn:microsoft.com/office/officeart/2005/8/layout/orgChart1"/>
    <dgm:cxn modelId="{BF5E4161-DACD-4E4A-8B5B-C764D2B9FCA6}" type="presParOf" srcId="{C9269892-CD78-45B6-9B23-42165640E38F}" destId="{427B70D6-FC0C-43A1-90F2-AE8C7885AA21}" srcOrd="0" destOrd="0" presId="urn:microsoft.com/office/officeart/2005/8/layout/orgChart1"/>
    <dgm:cxn modelId="{47ABBB43-B6D8-469C-AC63-FC418A6C5555}" type="presParOf" srcId="{C9269892-CD78-45B6-9B23-42165640E38F}" destId="{803F97C5-4776-4C9C-A2E7-45C50C205E20}" srcOrd="1" destOrd="0" presId="urn:microsoft.com/office/officeart/2005/8/layout/orgChart1"/>
    <dgm:cxn modelId="{D77E9DBC-B421-4346-8B7C-B5D529AB71B0}" type="presParOf" srcId="{B38592D8-6FA3-4E0D-9087-3B0E1AC30A2F}" destId="{FC5FF8DF-5EB7-40B3-A103-55296341A1EC}" srcOrd="1" destOrd="0" presId="urn:microsoft.com/office/officeart/2005/8/layout/orgChart1"/>
    <dgm:cxn modelId="{4C3C103B-E1D4-4445-A766-6AAC9E04CA06}" type="presParOf" srcId="{FC5FF8DF-5EB7-40B3-A103-55296341A1EC}" destId="{47B4358F-9106-4A7F-A9E7-4CDDDC15BAF2}" srcOrd="0" destOrd="0" presId="urn:microsoft.com/office/officeart/2005/8/layout/orgChart1"/>
    <dgm:cxn modelId="{E5F178AC-3A74-4387-B451-1BA1B6219065}" type="presParOf" srcId="{FC5FF8DF-5EB7-40B3-A103-55296341A1EC}" destId="{EC398E54-69A9-4460-914A-56ACCE7D8E3E}" srcOrd="1" destOrd="0" presId="urn:microsoft.com/office/officeart/2005/8/layout/orgChart1"/>
    <dgm:cxn modelId="{E0973FB6-3736-4391-9F7F-ECD7F1532AFB}" type="presParOf" srcId="{EC398E54-69A9-4460-914A-56ACCE7D8E3E}" destId="{6D469E6A-F730-4525-8A83-32395A67663E}" srcOrd="0" destOrd="0" presId="urn:microsoft.com/office/officeart/2005/8/layout/orgChart1"/>
    <dgm:cxn modelId="{172F78AD-9F2E-4091-BB5F-12B3908F84C7}" type="presParOf" srcId="{6D469E6A-F730-4525-8A83-32395A67663E}" destId="{D096BC44-59FA-40A9-B5E7-415053BE74B0}" srcOrd="0" destOrd="0" presId="urn:microsoft.com/office/officeart/2005/8/layout/orgChart1"/>
    <dgm:cxn modelId="{01592E3A-0DE1-48E5-A157-1BDAD77E1FDC}" type="presParOf" srcId="{6D469E6A-F730-4525-8A83-32395A67663E}" destId="{7441A88C-C19F-4D80-BA06-39C1057B8C58}" srcOrd="1" destOrd="0" presId="urn:microsoft.com/office/officeart/2005/8/layout/orgChart1"/>
    <dgm:cxn modelId="{156832B7-4D6D-43FB-B88E-5729918FF929}" type="presParOf" srcId="{EC398E54-69A9-4460-914A-56ACCE7D8E3E}" destId="{66033C1E-8458-4E7D-90DC-86D6924E1F0C}" srcOrd="1" destOrd="0" presId="urn:microsoft.com/office/officeart/2005/8/layout/orgChart1"/>
    <dgm:cxn modelId="{3A03E6E5-5F37-4E1D-8211-D025875ECE53}" type="presParOf" srcId="{EC398E54-69A9-4460-914A-56ACCE7D8E3E}" destId="{C22010BC-0BF9-4753-93E0-3F4A269DBA44}" srcOrd="2" destOrd="0" presId="urn:microsoft.com/office/officeart/2005/8/layout/orgChart1"/>
    <dgm:cxn modelId="{1546D872-F8E8-4131-81F8-309A64CA3308}" type="presParOf" srcId="{FC5FF8DF-5EB7-40B3-A103-55296341A1EC}" destId="{7F0FC63F-82EA-419C-A26C-551AED18D783}" srcOrd="2" destOrd="0" presId="urn:microsoft.com/office/officeart/2005/8/layout/orgChart1"/>
    <dgm:cxn modelId="{9EDC81C5-3646-4E83-A330-7A12714F98D9}" type="presParOf" srcId="{FC5FF8DF-5EB7-40B3-A103-55296341A1EC}" destId="{2569438F-7ED7-4857-B997-EA0398608BE9}" srcOrd="3" destOrd="0" presId="urn:microsoft.com/office/officeart/2005/8/layout/orgChart1"/>
    <dgm:cxn modelId="{D03071F1-C590-4C09-93E3-8EE250F43BCB}" type="presParOf" srcId="{2569438F-7ED7-4857-B997-EA0398608BE9}" destId="{1C684FC6-C147-4BE3-A245-949C3EB0BC54}" srcOrd="0" destOrd="0" presId="urn:microsoft.com/office/officeart/2005/8/layout/orgChart1"/>
    <dgm:cxn modelId="{8ED36721-18E5-4FBB-A4C9-B399EC12E256}" type="presParOf" srcId="{1C684FC6-C147-4BE3-A245-949C3EB0BC54}" destId="{369E2059-D3B4-4013-BB66-10EB66FFBEAF}" srcOrd="0" destOrd="0" presId="urn:microsoft.com/office/officeart/2005/8/layout/orgChart1"/>
    <dgm:cxn modelId="{E62CA1CE-8C04-46F7-A673-C3A0B3CF5D2C}" type="presParOf" srcId="{1C684FC6-C147-4BE3-A245-949C3EB0BC54}" destId="{41E54DC0-B0A9-4709-9CCD-8E68410B1A63}" srcOrd="1" destOrd="0" presId="urn:microsoft.com/office/officeart/2005/8/layout/orgChart1"/>
    <dgm:cxn modelId="{04E5C68E-CA20-4AA8-B94B-9F226C4A9CD5}" type="presParOf" srcId="{2569438F-7ED7-4857-B997-EA0398608BE9}" destId="{3D00653E-3BE1-49FE-9882-241F6ED1DA7C}" srcOrd="1" destOrd="0" presId="urn:microsoft.com/office/officeart/2005/8/layout/orgChart1"/>
    <dgm:cxn modelId="{6902EFED-0853-4048-8F0B-A8F581E39156}" type="presParOf" srcId="{3D00653E-3BE1-49FE-9882-241F6ED1DA7C}" destId="{167AD433-6148-45E2-AE55-0906DCC73848}" srcOrd="0" destOrd="0" presId="urn:microsoft.com/office/officeart/2005/8/layout/orgChart1"/>
    <dgm:cxn modelId="{C3FF48BD-DE6F-41B8-A9A8-8F21C1BBCEC6}" type="presParOf" srcId="{3D00653E-3BE1-49FE-9882-241F6ED1DA7C}" destId="{E38096BB-B16F-4262-8C33-8B1FCE71AA0C}" srcOrd="1" destOrd="0" presId="urn:microsoft.com/office/officeart/2005/8/layout/orgChart1"/>
    <dgm:cxn modelId="{BDE20EE8-1A5E-4E6D-8370-5FAE0DDE671A}" type="presParOf" srcId="{E38096BB-B16F-4262-8C33-8B1FCE71AA0C}" destId="{4F26BEDE-77CE-4BFE-AD54-C29926E3C42C}" srcOrd="0" destOrd="0" presId="urn:microsoft.com/office/officeart/2005/8/layout/orgChart1"/>
    <dgm:cxn modelId="{B15607F6-3907-4B4A-A90C-FE2BDD6CA150}" type="presParOf" srcId="{4F26BEDE-77CE-4BFE-AD54-C29926E3C42C}" destId="{F8645B79-5423-4FC7-9A1C-9314C30A5E46}" srcOrd="0" destOrd="0" presId="urn:microsoft.com/office/officeart/2005/8/layout/orgChart1"/>
    <dgm:cxn modelId="{4E0EF56D-80E6-43DF-B7A0-1603E7B9C085}" type="presParOf" srcId="{4F26BEDE-77CE-4BFE-AD54-C29926E3C42C}" destId="{81117356-ACB8-4568-A9FB-C37573ADD420}" srcOrd="1" destOrd="0" presId="urn:microsoft.com/office/officeart/2005/8/layout/orgChart1"/>
    <dgm:cxn modelId="{D74773A2-30C2-40CA-9C67-AD0D284A1BD9}" type="presParOf" srcId="{E38096BB-B16F-4262-8C33-8B1FCE71AA0C}" destId="{A17EF1AD-ABDC-47F4-BB5F-8A9E70958254}" srcOrd="1" destOrd="0" presId="urn:microsoft.com/office/officeart/2005/8/layout/orgChart1"/>
    <dgm:cxn modelId="{55D4590F-FF56-436E-9277-86BCE6653E84}" type="presParOf" srcId="{E38096BB-B16F-4262-8C33-8B1FCE71AA0C}" destId="{F9BA1433-EFF0-4D2A-9177-F3021066AD2E}" srcOrd="2" destOrd="0" presId="urn:microsoft.com/office/officeart/2005/8/layout/orgChart1"/>
    <dgm:cxn modelId="{75B19840-EA24-4E8F-830A-4F7CBBAACFA5}" type="presParOf" srcId="{3D00653E-3BE1-49FE-9882-241F6ED1DA7C}" destId="{7F1E9990-57E4-40E2-A2F9-70BE4DFF18AE}" srcOrd="2" destOrd="0" presId="urn:microsoft.com/office/officeart/2005/8/layout/orgChart1"/>
    <dgm:cxn modelId="{4A257634-2415-4E6E-B06A-D3A42DDF145D}" type="presParOf" srcId="{3D00653E-3BE1-49FE-9882-241F6ED1DA7C}" destId="{7900AA0C-1C62-4BA1-8B2D-3966E87E12D3}" srcOrd="3" destOrd="0" presId="urn:microsoft.com/office/officeart/2005/8/layout/orgChart1"/>
    <dgm:cxn modelId="{5B12B269-A64C-4E0A-BE9E-C7DE4D07B35D}" type="presParOf" srcId="{7900AA0C-1C62-4BA1-8B2D-3966E87E12D3}" destId="{46CB0429-989F-481B-B48C-60FE0FBA49B2}" srcOrd="0" destOrd="0" presId="urn:microsoft.com/office/officeart/2005/8/layout/orgChart1"/>
    <dgm:cxn modelId="{91FB04A1-A255-4E05-B6A9-E252E1BFE76C}" type="presParOf" srcId="{46CB0429-989F-481B-B48C-60FE0FBA49B2}" destId="{F09CB0DB-55F5-4CDD-A0D3-668A4126F426}" srcOrd="0" destOrd="0" presId="urn:microsoft.com/office/officeart/2005/8/layout/orgChart1"/>
    <dgm:cxn modelId="{49FBF54A-BBFA-4DFF-8B50-59B42CE2AF05}" type="presParOf" srcId="{46CB0429-989F-481B-B48C-60FE0FBA49B2}" destId="{F262FAD8-A48E-4234-A987-5F132DD27600}" srcOrd="1" destOrd="0" presId="urn:microsoft.com/office/officeart/2005/8/layout/orgChart1"/>
    <dgm:cxn modelId="{0234D686-1AD2-4998-9DF1-A73FA5682FEA}" type="presParOf" srcId="{7900AA0C-1C62-4BA1-8B2D-3966E87E12D3}" destId="{D89BE0F8-63BC-45A6-B085-76FF4A3FB3AF}" srcOrd="1" destOrd="0" presId="urn:microsoft.com/office/officeart/2005/8/layout/orgChart1"/>
    <dgm:cxn modelId="{562F3442-AEE7-4ADE-A428-B5BB868159CC}" type="presParOf" srcId="{D89BE0F8-63BC-45A6-B085-76FF4A3FB3AF}" destId="{C4448846-A749-45EE-93EF-AA28A3DACFBB}" srcOrd="0" destOrd="0" presId="urn:microsoft.com/office/officeart/2005/8/layout/orgChart1"/>
    <dgm:cxn modelId="{66F73928-3901-44E7-8C40-C929C92677B3}" type="presParOf" srcId="{D89BE0F8-63BC-45A6-B085-76FF4A3FB3AF}" destId="{69DDCE80-9E9A-4A4F-BD7A-FA446AB03F8B}" srcOrd="1" destOrd="0" presId="urn:microsoft.com/office/officeart/2005/8/layout/orgChart1"/>
    <dgm:cxn modelId="{CE298F1C-80F9-43E9-8947-D3D392CFE389}" type="presParOf" srcId="{69DDCE80-9E9A-4A4F-BD7A-FA446AB03F8B}" destId="{CCFDE714-4EEE-41A5-970A-F3F5A59E813A}" srcOrd="0" destOrd="0" presId="urn:microsoft.com/office/officeart/2005/8/layout/orgChart1"/>
    <dgm:cxn modelId="{90CE5182-968E-4F4D-A123-B576812696E5}" type="presParOf" srcId="{CCFDE714-4EEE-41A5-970A-F3F5A59E813A}" destId="{5D53E18A-0312-4371-A4E7-33393EB9AA51}" srcOrd="0" destOrd="0" presId="urn:microsoft.com/office/officeart/2005/8/layout/orgChart1"/>
    <dgm:cxn modelId="{46C6C5D0-AD8D-47C1-8E6A-13F338E87AB8}" type="presParOf" srcId="{CCFDE714-4EEE-41A5-970A-F3F5A59E813A}" destId="{1CFF6824-4EBD-4D08-874F-401678D1C0E6}" srcOrd="1" destOrd="0" presId="urn:microsoft.com/office/officeart/2005/8/layout/orgChart1"/>
    <dgm:cxn modelId="{51E93C6D-3E22-4B97-A7DC-3D54F6F258B7}" type="presParOf" srcId="{69DDCE80-9E9A-4A4F-BD7A-FA446AB03F8B}" destId="{8C184AAE-D697-4789-8E9F-596A28106FAE}" srcOrd="1" destOrd="0" presId="urn:microsoft.com/office/officeart/2005/8/layout/orgChart1"/>
    <dgm:cxn modelId="{F74C98CE-C975-4DC0-87AB-F63B87D8C574}" type="presParOf" srcId="{8C184AAE-D697-4789-8E9F-596A28106FAE}" destId="{36295DE8-2D2F-42EA-8F7E-081C389EB8B2}" srcOrd="0" destOrd="0" presId="urn:microsoft.com/office/officeart/2005/8/layout/orgChart1"/>
    <dgm:cxn modelId="{28814D9E-D13D-468E-80A1-A1CEE25B454A}" type="presParOf" srcId="{8C184AAE-D697-4789-8E9F-596A28106FAE}" destId="{7EE7AB0E-201B-4178-811F-95127A537B0F}" srcOrd="1" destOrd="0" presId="urn:microsoft.com/office/officeart/2005/8/layout/orgChart1"/>
    <dgm:cxn modelId="{B7A75AA7-0DDF-4F31-85F4-067E86F1406E}" type="presParOf" srcId="{7EE7AB0E-201B-4178-811F-95127A537B0F}" destId="{150B15C1-9DED-4EEF-AE9D-2733A9DF3A52}" srcOrd="0" destOrd="0" presId="urn:microsoft.com/office/officeart/2005/8/layout/orgChart1"/>
    <dgm:cxn modelId="{9BF4AEC1-3D36-4E86-8F2D-1C79F051833A}" type="presParOf" srcId="{150B15C1-9DED-4EEF-AE9D-2733A9DF3A52}" destId="{F9E368D3-5BF1-4E6A-B94D-C0C8D0B6A860}" srcOrd="0" destOrd="0" presId="urn:microsoft.com/office/officeart/2005/8/layout/orgChart1"/>
    <dgm:cxn modelId="{CD5E0437-9148-4761-B365-87498AD69470}" type="presParOf" srcId="{150B15C1-9DED-4EEF-AE9D-2733A9DF3A52}" destId="{E904A248-B835-466A-88F3-0EEB52311B3C}" srcOrd="1" destOrd="0" presId="urn:microsoft.com/office/officeart/2005/8/layout/orgChart1"/>
    <dgm:cxn modelId="{48678350-BECA-4EDA-BA15-52141EF04046}" type="presParOf" srcId="{7EE7AB0E-201B-4178-811F-95127A537B0F}" destId="{920B56E3-D2C6-468F-9136-6F5DB71D652A}" srcOrd="1" destOrd="0" presId="urn:microsoft.com/office/officeart/2005/8/layout/orgChart1"/>
    <dgm:cxn modelId="{0A12D887-55CE-4234-8045-726619F74423}" type="presParOf" srcId="{7EE7AB0E-201B-4178-811F-95127A537B0F}" destId="{362E9BD7-69F2-4DEB-B2C5-19C034237342}" srcOrd="2" destOrd="0" presId="urn:microsoft.com/office/officeart/2005/8/layout/orgChart1"/>
    <dgm:cxn modelId="{6197C98E-F703-4025-80B0-72E2F25068DC}" type="presParOf" srcId="{69DDCE80-9E9A-4A4F-BD7A-FA446AB03F8B}" destId="{20487664-38E7-489D-921D-9C22270A09D3}" srcOrd="2" destOrd="0" presId="urn:microsoft.com/office/officeart/2005/8/layout/orgChart1"/>
    <dgm:cxn modelId="{92A504C4-D194-4901-9E8D-DDDB17506DE4}" type="presParOf" srcId="{7900AA0C-1C62-4BA1-8B2D-3966E87E12D3}" destId="{5D1BDF5F-8395-4589-B31F-6A1D5B95D9E0}" srcOrd="2" destOrd="0" presId="urn:microsoft.com/office/officeart/2005/8/layout/orgChart1"/>
    <dgm:cxn modelId="{2DEE1FEB-4B23-4EBE-8100-EFDA3BB235EE}" type="presParOf" srcId="{3D00653E-3BE1-49FE-9882-241F6ED1DA7C}" destId="{5A016957-0756-4AEA-BC34-9F153C7DE126}" srcOrd="4" destOrd="0" presId="urn:microsoft.com/office/officeart/2005/8/layout/orgChart1"/>
    <dgm:cxn modelId="{9E5A611C-8B7B-4880-8F31-8DBD6FAAFF20}" type="presParOf" srcId="{3D00653E-3BE1-49FE-9882-241F6ED1DA7C}" destId="{ED780CE5-EEC5-42CF-B134-0B42D6549DE1}" srcOrd="5" destOrd="0" presId="urn:microsoft.com/office/officeart/2005/8/layout/orgChart1"/>
    <dgm:cxn modelId="{0BFDEAE7-B6FE-4E09-9B09-C0994AAD7FCA}" type="presParOf" srcId="{ED780CE5-EEC5-42CF-B134-0B42D6549DE1}" destId="{C3043161-177B-4085-8098-98158E8571A5}" srcOrd="0" destOrd="0" presId="urn:microsoft.com/office/officeart/2005/8/layout/orgChart1"/>
    <dgm:cxn modelId="{D727B573-5563-4D58-8405-00FD557CCE82}" type="presParOf" srcId="{C3043161-177B-4085-8098-98158E8571A5}" destId="{083554B0-FD08-41DA-903A-94EF6BF55085}" srcOrd="0" destOrd="0" presId="urn:microsoft.com/office/officeart/2005/8/layout/orgChart1"/>
    <dgm:cxn modelId="{528CBC5F-FDA8-4FA7-A50B-9D345489EC8E}" type="presParOf" srcId="{C3043161-177B-4085-8098-98158E8571A5}" destId="{6A2E6CA6-7DC7-48D4-9FE7-19EE2AD657D5}" srcOrd="1" destOrd="0" presId="urn:microsoft.com/office/officeart/2005/8/layout/orgChart1"/>
    <dgm:cxn modelId="{24F85C1C-0F8E-42CD-B14B-A1ECE42082F7}" type="presParOf" srcId="{ED780CE5-EEC5-42CF-B134-0B42D6549DE1}" destId="{25E17B14-81AE-4C2A-B822-D5FF8EE74F4F}" srcOrd="1" destOrd="0" presId="urn:microsoft.com/office/officeart/2005/8/layout/orgChart1"/>
    <dgm:cxn modelId="{9BE5D7F4-2815-4A23-B90C-E0F8BAAD9604}" type="presParOf" srcId="{25E17B14-81AE-4C2A-B822-D5FF8EE74F4F}" destId="{CFEE0BB2-8F21-464E-B4A7-B335A5CD997C}" srcOrd="0" destOrd="0" presId="urn:microsoft.com/office/officeart/2005/8/layout/orgChart1"/>
    <dgm:cxn modelId="{93325FC9-A9A2-4D58-9C6A-5BD05F376BDC}" type="presParOf" srcId="{25E17B14-81AE-4C2A-B822-D5FF8EE74F4F}" destId="{36A84AA2-4BAC-455C-A4AA-FBDE4A3D8BFB}" srcOrd="1" destOrd="0" presId="urn:microsoft.com/office/officeart/2005/8/layout/orgChart1"/>
    <dgm:cxn modelId="{7559C9CE-BA50-4614-8B87-5559CAB1D28A}" type="presParOf" srcId="{36A84AA2-4BAC-455C-A4AA-FBDE4A3D8BFB}" destId="{BF0CD628-E36C-455F-B814-6678017D2F63}" srcOrd="0" destOrd="0" presId="urn:microsoft.com/office/officeart/2005/8/layout/orgChart1"/>
    <dgm:cxn modelId="{1EBFB002-1502-42DA-AB8F-ACB0D5695312}" type="presParOf" srcId="{BF0CD628-E36C-455F-B814-6678017D2F63}" destId="{BA401B7A-FF6E-4D7F-B72D-20B48D83D9CB}" srcOrd="0" destOrd="0" presId="urn:microsoft.com/office/officeart/2005/8/layout/orgChart1"/>
    <dgm:cxn modelId="{47EFBC35-E2B3-4CCF-AFF3-4B1894D5BA35}" type="presParOf" srcId="{BF0CD628-E36C-455F-B814-6678017D2F63}" destId="{381A3519-4CF7-4FD6-866C-3374E174E106}" srcOrd="1" destOrd="0" presId="urn:microsoft.com/office/officeart/2005/8/layout/orgChart1"/>
    <dgm:cxn modelId="{4EDB09C6-4E1E-42A5-9E58-BEE25354F7AB}" type="presParOf" srcId="{36A84AA2-4BAC-455C-A4AA-FBDE4A3D8BFB}" destId="{A5A4225A-C6F0-416E-A2B6-5F7A4E6DD64B}" srcOrd="1" destOrd="0" presId="urn:microsoft.com/office/officeart/2005/8/layout/orgChart1"/>
    <dgm:cxn modelId="{B844190F-16EF-4BB6-A652-018DC9D9378F}" type="presParOf" srcId="{36A84AA2-4BAC-455C-A4AA-FBDE4A3D8BFB}" destId="{D124B677-0F14-403E-BF43-803BAD7FDC9F}" srcOrd="2" destOrd="0" presId="urn:microsoft.com/office/officeart/2005/8/layout/orgChart1"/>
    <dgm:cxn modelId="{C4895217-C5DE-4E91-9705-ED8A1B92F3D4}" type="presParOf" srcId="{ED780CE5-EEC5-42CF-B134-0B42D6549DE1}" destId="{ED9D6F64-2286-4DE7-B944-8B1ED62DDCB6}" srcOrd="2" destOrd="0" presId="urn:microsoft.com/office/officeart/2005/8/layout/orgChart1"/>
    <dgm:cxn modelId="{55B5C3D2-346A-4127-914C-F6D63724DF46}" type="presParOf" srcId="{2569438F-7ED7-4857-B997-EA0398608BE9}" destId="{17D79813-DDF2-449C-A477-D30183E99445}" srcOrd="2" destOrd="0" presId="urn:microsoft.com/office/officeart/2005/8/layout/orgChart1"/>
    <dgm:cxn modelId="{81197D1C-ECF8-48D5-BFAA-F77A15018E2B}" type="presParOf" srcId="{B38592D8-6FA3-4E0D-9087-3B0E1AC30A2F}" destId="{3EFB54D9-918D-4A22-B0A5-509BF38D2D99}" srcOrd="2" destOrd="0" presId="urn:microsoft.com/office/officeart/2005/8/layout/orgChart1"/>
    <dgm:cxn modelId="{2F2B0576-848A-4A07-827B-46B8239DC6F5}" type="presParOf" srcId="{AFAA5669-CB02-41A7-99B7-5E55B1FD7592}" destId="{5DA433D4-C452-4EC6-8B69-B8908720AB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E0BB2-8F21-464E-B4A7-B335A5CD997C}">
      <dsp:nvSpPr>
        <dsp:cNvPr id="0" name=""/>
        <dsp:cNvSpPr/>
      </dsp:nvSpPr>
      <dsp:spPr>
        <a:xfrm>
          <a:off x="6317828" y="2825103"/>
          <a:ext cx="161016" cy="493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785"/>
              </a:lnTo>
              <a:lnTo>
                <a:pt x="161016" y="493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16957-0756-4AEA-BC34-9F153C7DE126}">
      <dsp:nvSpPr>
        <dsp:cNvPr id="0" name=""/>
        <dsp:cNvSpPr/>
      </dsp:nvSpPr>
      <dsp:spPr>
        <a:xfrm>
          <a:off x="5448336" y="2062957"/>
          <a:ext cx="1298869" cy="225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711"/>
              </a:lnTo>
              <a:lnTo>
                <a:pt x="1298869" y="112711"/>
              </a:lnTo>
              <a:lnTo>
                <a:pt x="1298869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95DE8-2D2F-42EA-8F7E-081C389EB8B2}">
      <dsp:nvSpPr>
        <dsp:cNvPr id="0" name=""/>
        <dsp:cNvSpPr/>
      </dsp:nvSpPr>
      <dsp:spPr>
        <a:xfrm>
          <a:off x="5018958" y="3587250"/>
          <a:ext cx="161016" cy="493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785"/>
              </a:lnTo>
              <a:lnTo>
                <a:pt x="161016" y="493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48846-A749-45EE-93EF-AA28A3DACFBB}">
      <dsp:nvSpPr>
        <dsp:cNvPr id="0" name=""/>
        <dsp:cNvSpPr/>
      </dsp:nvSpPr>
      <dsp:spPr>
        <a:xfrm>
          <a:off x="5402616" y="2825103"/>
          <a:ext cx="91440" cy="22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E9990-57E4-40E2-A2F9-70BE4DFF18AE}">
      <dsp:nvSpPr>
        <dsp:cNvPr id="0" name=""/>
        <dsp:cNvSpPr/>
      </dsp:nvSpPr>
      <dsp:spPr>
        <a:xfrm>
          <a:off x="5402616" y="2062957"/>
          <a:ext cx="91440" cy="22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AD433-6148-45E2-AE55-0906DCC73848}">
      <dsp:nvSpPr>
        <dsp:cNvPr id="0" name=""/>
        <dsp:cNvSpPr/>
      </dsp:nvSpPr>
      <dsp:spPr>
        <a:xfrm>
          <a:off x="4149466" y="2062957"/>
          <a:ext cx="1298869" cy="225423"/>
        </a:xfrm>
        <a:custGeom>
          <a:avLst/>
          <a:gdLst/>
          <a:ahLst/>
          <a:cxnLst/>
          <a:rect l="0" t="0" r="0" b="0"/>
          <a:pathLst>
            <a:path>
              <a:moveTo>
                <a:pt x="1298869" y="0"/>
              </a:moveTo>
              <a:lnTo>
                <a:pt x="1298869" y="112711"/>
              </a:lnTo>
              <a:lnTo>
                <a:pt x="0" y="112711"/>
              </a:lnTo>
              <a:lnTo>
                <a:pt x="0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FC63F-82EA-419C-A26C-551AED18D783}">
      <dsp:nvSpPr>
        <dsp:cNvPr id="0" name=""/>
        <dsp:cNvSpPr/>
      </dsp:nvSpPr>
      <dsp:spPr>
        <a:xfrm>
          <a:off x="4798901" y="1300810"/>
          <a:ext cx="649434" cy="225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711"/>
              </a:lnTo>
              <a:lnTo>
                <a:pt x="649434" y="112711"/>
              </a:lnTo>
              <a:lnTo>
                <a:pt x="649434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4358F-9106-4A7F-A9E7-4CDDDC15BAF2}">
      <dsp:nvSpPr>
        <dsp:cNvPr id="0" name=""/>
        <dsp:cNvSpPr/>
      </dsp:nvSpPr>
      <dsp:spPr>
        <a:xfrm>
          <a:off x="4149466" y="1300810"/>
          <a:ext cx="649434" cy="225423"/>
        </a:xfrm>
        <a:custGeom>
          <a:avLst/>
          <a:gdLst/>
          <a:ahLst/>
          <a:cxnLst/>
          <a:rect l="0" t="0" r="0" b="0"/>
          <a:pathLst>
            <a:path>
              <a:moveTo>
                <a:pt x="649434" y="0"/>
              </a:moveTo>
              <a:lnTo>
                <a:pt x="649434" y="112711"/>
              </a:lnTo>
              <a:lnTo>
                <a:pt x="0" y="112711"/>
              </a:lnTo>
              <a:lnTo>
                <a:pt x="0" y="22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BEA2B-4338-41FB-8DC4-C0F9B466E694}">
      <dsp:nvSpPr>
        <dsp:cNvPr id="0" name=""/>
        <dsp:cNvSpPr/>
      </dsp:nvSpPr>
      <dsp:spPr>
        <a:xfrm>
          <a:off x="4149466" y="538663"/>
          <a:ext cx="649434" cy="225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711"/>
              </a:lnTo>
              <a:lnTo>
                <a:pt x="649434" y="112711"/>
              </a:lnTo>
              <a:lnTo>
                <a:pt x="649434" y="225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65D85-859B-4D69-BA79-B45CBE1023ED}">
      <dsp:nvSpPr>
        <dsp:cNvPr id="0" name=""/>
        <dsp:cNvSpPr/>
      </dsp:nvSpPr>
      <dsp:spPr>
        <a:xfrm>
          <a:off x="3500032" y="538663"/>
          <a:ext cx="649434" cy="225423"/>
        </a:xfrm>
        <a:custGeom>
          <a:avLst/>
          <a:gdLst/>
          <a:ahLst/>
          <a:cxnLst/>
          <a:rect l="0" t="0" r="0" b="0"/>
          <a:pathLst>
            <a:path>
              <a:moveTo>
                <a:pt x="649434" y="0"/>
              </a:moveTo>
              <a:lnTo>
                <a:pt x="649434" y="112711"/>
              </a:lnTo>
              <a:lnTo>
                <a:pt x="0" y="112711"/>
              </a:lnTo>
              <a:lnTo>
                <a:pt x="0" y="225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3C93B-40EF-4C22-98C1-ED802865E4CE}">
      <dsp:nvSpPr>
        <dsp:cNvPr id="0" name=""/>
        <dsp:cNvSpPr/>
      </dsp:nvSpPr>
      <dsp:spPr>
        <a:xfrm>
          <a:off x="3612743" y="1940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Data Type</a:t>
          </a:r>
        </a:p>
      </dsp:txBody>
      <dsp:txXfrm>
        <a:off x="3612743" y="1940"/>
        <a:ext cx="1073446" cy="536723"/>
      </dsp:txXfrm>
    </dsp:sp>
    <dsp:sp modelId="{D150B0A5-2C4A-4682-98FC-741E70EBEA57}">
      <dsp:nvSpPr>
        <dsp:cNvPr id="0" name=""/>
        <dsp:cNvSpPr/>
      </dsp:nvSpPr>
      <dsp:spPr>
        <a:xfrm>
          <a:off x="2963308" y="764087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Simple</a:t>
          </a:r>
        </a:p>
      </dsp:txBody>
      <dsp:txXfrm>
        <a:off x="2963308" y="764087"/>
        <a:ext cx="1073446" cy="536723"/>
      </dsp:txXfrm>
    </dsp:sp>
    <dsp:sp modelId="{427B70D6-FC0C-43A1-90F2-AE8C7885AA21}">
      <dsp:nvSpPr>
        <dsp:cNvPr id="0" name=""/>
        <dsp:cNvSpPr/>
      </dsp:nvSpPr>
      <dsp:spPr>
        <a:xfrm>
          <a:off x="4262178" y="764087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Complex</a:t>
          </a:r>
        </a:p>
      </dsp:txBody>
      <dsp:txXfrm>
        <a:off x="4262178" y="764087"/>
        <a:ext cx="1073446" cy="536723"/>
      </dsp:txXfrm>
    </dsp:sp>
    <dsp:sp modelId="{D096BC44-59FA-40A9-B5E7-415053BE74B0}">
      <dsp:nvSpPr>
        <dsp:cNvPr id="0" name=""/>
        <dsp:cNvSpPr/>
      </dsp:nvSpPr>
      <dsp:spPr>
        <a:xfrm>
          <a:off x="3612743" y="1526234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Heterogeneous</a:t>
          </a:r>
        </a:p>
      </dsp:txBody>
      <dsp:txXfrm>
        <a:off x="3612743" y="1526234"/>
        <a:ext cx="1073446" cy="536723"/>
      </dsp:txXfrm>
    </dsp:sp>
    <dsp:sp modelId="{369E2059-D3B4-4013-BB66-10EB66FFBEAF}">
      <dsp:nvSpPr>
        <dsp:cNvPr id="0" name=""/>
        <dsp:cNvSpPr/>
      </dsp:nvSpPr>
      <dsp:spPr>
        <a:xfrm>
          <a:off x="4911613" y="1526234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Homogeneous</a:t>
          </a:r>
        </a:p>
      </dsp:txBody>
      <dsp:txXfrm>
        <a:off x="4911613" y="1526234"/>
        <a:ext cx="1073446" cy="536723"/>
      </dsp:txXfrm>
    </dsp:sp>
    <dsp:sp modelId="{F8645B79-5423-4FC7-9A1C-9314C30A5E46}">
      <dsp:nvSpPr>
        <dsp:cNvPr id="0" name=""/>
        <dsp:cNvSpPr/>
      </dsp:nvSpPr>
      <dsp:spPr>
        <a:xfrm>
          <a:off x="3612743" y="2288380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String</a:t>
          </a:r>
        </a:p>
      </dsp:txBody>
      <dsp:txXfrm>
        <a:off x="3612743" y="2288380"/>
        <a:ext cx="1073446" cy="536723"/>
      </dsp:txXfrm>
    </dsp:sp>
    <dsp:sp modelId="{F09CB0DB-55F5-4CDD-A0D3-668A4126F426}">
      <dsp:nvSpPr>
        <dsp:cNvPr id="0" name=""/>
        <dsp:cNvSpPr/>
      </dsp:nvSpPr>
      <dsp:spPr>
        <a:xfrm>
          <a:off x="4911613" y="2288380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Array</a:t>
          </a:r>
        </a:p>
      </dsp:txBody>
      <dsp:txXfrm>
        <a:off x="4911613" y="2288380"/>
        <a:ext cx="1073446" cy="536723"/>
      </dsp:txXfrm>
    </dsp:sp>
    <dsp:sp modelId="{5D53E18A-0312-4371-A4E7-33393EB9AA51}">
      <dsp:nvSpPr>
        <dsp:cNvPr id="0" name=""/>
        <dsp:cNvSpPr/>
      </dsp:nvSpPr>
      <dsp:spPr>
        <a:xfrm>
          <a:off x="4911613" y="3050527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Array of Array</a:t>
          </a:r>
        </a:p>
      </dsp:txBody>
      <dsp:txXfrm>
        <a:off x="4911613" y="3050527"/>
        <a:ext cx="1073446" cy="536723"/>
      </dsp:txXfrm>
    </dsp:sp>
    <dsp:sp modelId="{F9E368D3-5BF1-4E6A-B94D-C0C8D0B6A860}">
      <dsp:nvSpPr>
        <dsp:cNvPr id="0" name=""/>
        <dsp:cNvSpPr/>
      </dsp:nvSpPr>
      <dsp:spPr>
        <a:xfrm>
          <a:off x="5179975" y="3812674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Jagged Array</a:t>
          </a:r>
        </a:p>
      </dsp:txBody>
      <dsp:txXfrm>
        <a:off x="5179975" y="3812674"/>
        <a:ext cx="1073446" cy="536723"/>
      </dsp:txXfrm>
    </dsp:sp>
    <dsp:sp modelId="{083554B0-FD08-41DA-903A-94EF6BF55085}">
      <dsp:nvSpPr>
        <dsp:cNvPr id="0" name=""/>
        <dsp:cNvSpPr/>
      </dsp:nvSpPr>
      <dsp:spPr>
        <a:xfrm>
          <a:off x="6210483" y="2288380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Collection</a:t>
          </a:r>
        </a:p>
      </dsp:txBody>
      <dsp:txXfrm>
        <a:off x="6210483" y="2288380"/>
        <a:ext cx="1073446" cy="536723"/>
      </dsp:txXfrm>
    </dsp:sp>
    <dsp:sp modelId="{BA401B7A-FF6E-4D7F-B72D-20B48D83D9CB}">
      <dsp:nvSpPr>
        <dsp:cNvPr id="0" name=""/>
        <dsp:cNvSpPr/>
      </dsp:nvSpPr>
      <dsp:spPr>
        <a:xfrm>
          <a:off x="6478844" y="3050527"/>
          <a:ext cx="1073446" cy="536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Generic Collection</a:t>
          </a:r>
        </a:p>
      </dsp:txBody>
      <dsp:txXfrm>
        <a:off x="6478844" y="3050527"/>
        <a:ext cx="1073446" cy="536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5F048-4B62-41D0-AF11-458DF0529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B94A0-95EC-4C85-AC08-F13E9A087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35062-E064-49FB-8D1E-EDADFB2C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75271-BB7C-44FA-B583-C45A8C0C6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E093C-D774-43CF-9752-0A55393D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0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D450-3702-4DF3-9B91-A96737E3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970B6-F063-4181-829A-A282314B5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D2828-4F34-4EEE-A283-DC92E9DC0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3BE6C-6C73-4EF7-B65E-209E5D82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FC70B-21E7-4C11-B378-9DBDCCFD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7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D376EB-42B2-41EB-9AF7-DE15F1FF0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AE28D-7E8B-46FA-9589-BD8E66BDB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177A0-0D74-45AA-8FFE-FBBC5BF6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1807-DF51-4233-8107-4E6A3219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ECD3F-B298-4C97-BC3E-6FC3A464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7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DF33D-C9F2-4C0C-9604-A605FE17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037B4-61DE-48CA-9B99-9F5BF6119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BFCD-1570-401C-B616-4EF3FA3F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A72E4-CBDE-4513-9853-6E90EC05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5DCFD-20FB-4E15-8D90-7485917A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7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0525B-9DA2-4AC5-8256-68419EB95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BA6F4-A524-4786-8EC6-F6FCBFE7B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0325B-A4B1-491D-9903-389AB3132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2C2B0-D0BE-4B6E-94AE-716FBEA6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8CECB-855D-4F15-A413-B387B5AF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6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7DF5-62C3-44AF-ADD9-6A8C47D3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48CA1-2265-47D4-8F0C-E63F44F28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66203-4C8B-4763-97C4-81F1B7BA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0C657-2BD9-491D-8AFC-2EAD1B1D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C3046-BAB9-4D4B-945F-85AF5999F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E0BAC-1686-4E01-9C68-2A8DAEB1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3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48F02-9E2D-4228-A545-B416058F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D8326-932F-446A-9DBE-FA1D2CA00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9685A-EEF8-4B50-A31B-B31D43E6F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313C5-17A4-416F-956D-9929B6CC9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1A852-A0A1-4AE7-9DAA-4B7DDDE1E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284AAC-1931-4262-BCAE-80F9A02A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352C7-A4DE-4726-AB88-850A1F0AC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8CB4E7-490A-4F3B-8578-00F64753F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8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88985-B5D1-46F9-B282-5FF2A350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A5CD3E-6F6D-4EEE-8F84-B2C27D651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22C319-A3CC-4837-9000-31467C257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3CC3F-86EE-43A7-878F-2151FD53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1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8DD665-D34D-4D2B-A35B-EC956390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60F49-DE30-495C-8779-6F48054D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F070E-880F-4A48-95DE-5AE609F0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5A29-22F0-497A-892C-DCD69FAF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F26BE-FB32-43C7-B66C-DD4F23F8D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DE182-CB30-4F72-AB69-7039C2FE9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764B5-667D-4F7A-A5C5-E6B7D7B90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64EB4-0CB1-4B90-BB1B-47EC8FEF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D870A-E7E2-480B-A8B2-2FCA45C03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2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4932-1EFB-4826-B796-8F512948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48454-7752-4D67-B47A-97A5554E5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E387D-BFF4-4921-8932-50D1816F2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FDAB9-7B51-4945-947C-A672384E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E8DBA-9310-4CFF-981F-8F4A7CE8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FD97D-6C91-4112-A1B1-B4261E0A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17F1ED-FE9A-4CDE-B84B-D6EAA2F6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29B7E-F147-48BF-B025-336B930C7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F2FFE-D6FE-47C3-8458-F82199873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71F03-CB9C-4A55-A900-02806495D1E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28F4B-EB9A-4B91-BC90-76EEEA7C1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0F9A0-4F4A-46B1-A958-479E60E50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15798-15BB-4C1D-B97C-50ECBE49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5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0E785-20A3-4D51-AE11-6F20BEA24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Type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96B6D-1F21-4700-B156-38EF679E7B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D66B-2A88-4108-B305-8B6ADFBE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99" y="315396"/>
            <a:ext cx="10515600" cy="1325563"/>
          </a:xfrm>
        </p:spPr>
        <p:txBody>
          <a:bodyPr/>
          <a:lstStyle/>
          <a:p>
            <a:r>
              <a:rPr lang="en-US" dirty="0"/>
              <a:t>Matrix Transpose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CC7C01-9066-4848-9155-86FA2FD9F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472881"/>
              </p:ext>
            </p:extLst>
          </p:nvPr>
        </p:nvGraphicFramePr>
        <p:xfrm>
          <a:off x="838200" y="1825625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CB2FC00-2AC0-41EC-9C66-D65875631245}"/>
              </a:ext>
            </a:extLst>
          </p:cNvPr>
          <p:cNvSpPr txBox="1"/>
          <p:nvPr/>
        </p:nvSpPr>
        <p:spPr>
          <a:xfrm>
            <a:off x="927801" y="149255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 (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3FBB3-F97E-44D7-A486-0DC9CB30AE45}"/>
              </a:ext>
            </a:extLst>
          </p:cNvPr>
          <p:cNvSpPr txBox="1"/>
          <p:nvPr/>
        </p:nvSpPr>
        <p:spPr>
          <a:xfrm>
            <a:off x="3279091" y="1696541"/>
            <a:ext cx="128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</a:t>
            </a:r>
            <a:r>
              <a:rPr lang="en-US" baseline="30000" dirty="0" err="1"/>
              <a:t>T</a:t>
            </a:r>
            <a:r>
              <a:rPr lang="en-US" dirty="0"/>
              <a:t> (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/>
              <a:t> 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35EA5E-D19B-4244-89AD-AE50AA46E2BD}"/>
              </a:ext>
            </a:extLst>
          </p:cNvPr>
          <p:cNvSpPr txBox="1"/>
          <p:nvPr/>
        </p:nvSpPr>
        <p:spPr>
          <a:xfrm>
            <a:off x="2570774" y="223460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=&gt;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A793475-2279-40BD-9BA0-B9B2D3B70DE4}"/>
              </a:ext>
            </a:extLst>
          </p:cNvPr>
          <p:cNvGrpSpPr/>
          <p:nvPr/>
        </p:nvGrpSpPr>
        <p:grpSpPr>
          <a:xfrm>
            <a:off x="7044381" y="3461180"/>
            <a:ext cx="345014" cy="1047750"/>
            <a:chOff x="4205414" y="5190631"/>
            <a:chExt cx="630196" cy="165075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1B1BE45-B4E6-4365-8EE7-B385FDBDB117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A506DD9-8B36-4F15-9F9D-452EB94B8C3C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91E471F-7DE3-460C-8D1E-AF9EE2B17DE3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07B3E04-6201-4011-A32B-3BE29DF62B39}"/>
              </a:ext>
            </a:extLst>
          </p:cNvPr>
          <p:cNvGrpSpPr/>
          <p:nvPr/>
        </p:nvGrpSpPr>
        <p:grpSpPr>
          <a:xfrm>
            <a:off x="7641651" y="3499286"/>
            <a:ext cx="683199" cy="276719"/>
            <a:chOff x="5717601" y="5190631"/>
            <a:chExt cx="1260390" cy="55605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7A182CF-2CF7-448A-92DF-E8D9476561A1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EF80E1-826D-481B-A5D5-BFBE43F74019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CC6221F-A271-41A2-AFCB-E8809B0DAAE6}"/>
              </a:ext>
            </a:extLst>
          </p:cNvPr>
          <p:cNvSpPr txBox="1"/>
          <p:nvPr/>
        </p:nvSpPr>
        <p:spPr>
          <a:xfrm>
            <a:off x="6937487" y="278503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EDF5C6-3880-4425-8702-0AB2C4473208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>
          <a:xfrm>
            <a:off x="7216887" y="315437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71C7CD0-CFAE-42CE-B64F-2B1464804A8E}"/>
              </a:ext>
            </a:extLst>
          </p:cNvPr>
          <p:cNvGrpSpPr/>
          <p:nvPr/>
        </p:nvGrpSpPr>
        <p:grpSpPr>
          <a:xfrm>
            <a:off x="7654351" y="3886526"/>
            <a:ext cx="683199" cy="276719"/>
            <a:chOff x="5717601" y="5190631"/>
            <a:chExt cx="1260390" cy="55605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65CD594-0727-40ED-BE8B-AA75EE0B576B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22FD5CD-F216-48DA-9AA0-6F9B125CE3F7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86A7DA-435B-4DD2-82D6-C317199008FA}"/>
              </a:ext>
            </a:extLst>
          </p:cNvPr>
          <p:cNvGrpSpPr/>
          <p:nvPr/>
        </p:nvGrpSpPr>
        <p:grpSpPr>
          <a:xfrm>
            <a:off x="7641652" y="4232211"/>
            <a:ext cx="683199" cy="276719"/>
            <a:chOff x="5717601" y="5190631"/>
            <a:chExt cx="1260390" cy="55605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EE1F0DF-6EEE-4CEA-AD5C-8D3B1586FC89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1147CD4-BFDE-4907-8029-75314A8F8F04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B245F96-95AA-414C-B232-4B16B463A7C6}"/>
              </a:ext>
            </a:extLst>
          </p:cNvPr>
          <p:cNvCxnSpPr>
            <a:cxnSpLocks/>
          </p:cNvCxnSpPr>
          <p:nvPr/>
        </p:nvCxnSpPr>
        <p:spPr>
          <a:xfrm>
            <a:off x="7216887" y="368928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2D2E64E-FA0B-49A2-8177-A11BF00C36F9}"/>
              </a:ext>
            </a:extLst>
          </p:cNvPr>
          <p:cNvCxnSpPr>
            <a:cxnSpLocks/>
          </p:cNvCxnSpPr>
          <p:nvPr/>
        </p:nvCxnSpPr>
        <p:spPr>
          <a:xfrm>
            <a:off x="7216887" y="4042215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01F6A6-0A00-43E4-925F-FC746F901835}"/>
              </a:ext>
            </a:extLst>
          </p:cNvPr>
          <p:cNvCxnSpPr>
            <a:cxnSpLocks/>
          </p:cNvCxnSpPr>
          <p:nvPr/>
        </p:nvCxnSpPr>
        <p:spPr>
          <a:xfrm>
            <a:off x="7229587" y="439134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6B96A6A8-DCAF-4F1A-90DB-57D2E00B24EB}"/>
              </a:ext>
            </a:extLst>
          </p:cNvPr>
          <p:cNvSpPr txBox="1"/>
          <p:nvPr/>
        </p:nvSpPr>
        <p:spPr>
          <a:xfrm>
            <a:off x="9180093" y="2974951"/>
            <a:ext cx="712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mA</a:t>
            </a:r>
            <a:r>
              <a:rPr lang="en-US" baseline="30000" dirty="0" err="1"/>
              <a:t>T</a:t>
            </a:r>
            <a:endParaRPr lang="en-US" baseline="30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2373C9-9FF8-4CFA-948B-49666E55F201}"/>
              </a:ext>
            </a:extLst>
          </p:cNvPr>
          <p:cNvGrpSpPr/>
          <p:nvPr/>
        </p:nvGrpSpPr>
        <p:grpSpPr>
          <a:xfrm>
            <a:off x="9295713" y="3313022"/>
            <a:ext cx="345014" cy="961428"/>
            <a:chOff x="9295713" y="3313022"/>
            <a:chExt cx="345014" cy="961428"/>
          </a:xfrm>
        </p:grpSpPr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716AD32E-74A4-450D-AB8E-58D82B490693}"/>
                </a:ext>
              </a:extLst>
            </p:cNvPr>
            <p:cNvCxnSpPr>
              <a:cxnSpLocks/>
            </p:cNvCxnSpPr>
            <p:nvPr/>
          </p:nvCxnSpPr>
          <p:spPr>
            <a:xfrm>
              <a:off x="9468220" y="3313022"/>
              <a:ext cx="2" cy="306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D08B2E7-BAD9-4267-B8B3-13AAE1832431}"/>
                </a:ext>
              </a:extLst>
            </p:cNvPr>
            <p:cNvSpPr/>
            <p:nvPr/>
          </p:nvSpPr>
          <p:spPr>
            <a:xfrm>
              <a:off x="9295714" y="3572385"/>
              <a:ext cx="345013" cy="35293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1688BBB-61D5-4D2B-ABE4-25E524F4768E}"/>
                </a:ext>
              </a:extLst>
            </p:cNvPr>
            <p:cNvSpPr/>
            <p:nvPr/>
          </p:nvSpPr>
          <p:spPr>
            <a:xfrm>
              <a:off x="9295713" y="3921517"/>
              <a:ext cx="345013" cy="35293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4F23BD0-7CC0-4E51-AAF6-579078E325F3}"/>
              </a:ext>
            </a:extLst>
          </p:cNvPr>
          <p:cNvCxnSpPr>
            <a:cxnSpLocks/>
          </p:cNvCxnSpPr>
          <p:nvPr/>
        </p:nvCxnSpPr>
        <p:spPr>
          <a:xfrm>
            <a:off x="9468219" y="380048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D6A2AAF-AB22-486C-B2F4-305DF452D8EA}"/>
              </a:ext>
            </a:extLst>
          </p:cNvPr>
          <p:cNvCxnSpPr>
            <a:cxnSpLocks/>
          </p:cNvCxnSpPr>
          <p:nvPr/>
        </p:nvCxnSpPr>
        <p:spPr>
          <a:xfrm>
            <a:off x="9468219" y="4153420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1DE43E-7295-4880-9D76-0EAE60BB3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89115"/>
              </p:ext>
            </p:extLst>
          </p:nvPr>
        </p:nvGraphicFramePr>
        <p:xfrm>
          <a:off x="3122883" y="2084724"/>
          <a:ext cx="1817175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725">
                  <a:extLst>
                    <a:ext uri="{9D8B030D-6E8A-4147-A177-3AD203B41FA5}">
                      <a16:colId xmlns:a16="http://schemas.microsoft.com/office/drawing/2014/main" val="1569567357"/>
                    </a:ext>
                  </a:extLst>
                </a:gridCol>
                <a:gridCol w="605725">
                  <a:extLst>
                    <a:ext uri="{9D8B030D-6E8A-4147-A177-3AD203B41FA5}">
                      <a16:colId xmlns:a16="http://schemas.microsoft.com/office/drawing/2014/main" val="2946062324"/>
                    </a:ext>
                  </a:extLst>
                </a:gridCol>
                <a:gridCol w="605725">
                  <a:extLst>
                    <a:ext uri="{9D8B030D-6E8A-4147-A177-3AD203B41FA5}">
                      <a16:colId xmlns:a16="http://schemas.microsoft.com/office/drawing/2014/main" val="3999731056"/>
                    </a:ext>
                  </a:extLst>
                </a:gridCol>
              </a:tblGrid>
              <a:tr h="3026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43630"/>
                  </a:ext>
                </a:extLst>
              </a:tr>
              <a:tr h="3026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950174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915CA326-DCB8-4FB4-BD3E-CF2B60B4E793}"/>
              </a:ext>
            </a:extLst>
          </p:cNvPr>
          <p:cNvGrpSpPr/>
          <p:nvPr/>
        </p:nvGrpSpPr>
        <p:grpSpPr>
          <a:xfrm>
            <a:off x="9892983" y="3610491"/>
            <a:ext cx="1023597" cy="276719"/>
            <a:chOff x="9892983" y="3610491"/>
            <a:chExt cx="1023597" cy="276719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174D9E0-88A4-430E-A4E9-9E2098A3921C}"/>
                </a:ext>
              </a:extLst>
            </p:cNvPr>
            <p:cNvSpPr/>
            <p:nvPr/>
          </p:nvSpPr>
          <p:spPr>
            <a:xfrm>
              <a:off x="9892983" y="361049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B266BB5-1D55-47FF-9E5A-C7841015AD58}"/>
                </a:ext>
              </a:extLst>
            </p:cNvPr>
            <p:cNvSpPr/>
            <p:nvPr/>
          </p:nvSpPr>
          <p:spPr>
            <a:xfrm>
              <a:off x="10234583" y="361049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C8C4AA3-CBB8-4A80-8783-C22652E1E182}"/>
                </a:ext>
              </a:extLst>
            </p:cNvPr>
            <p:cNvSpPr/>
            <p:nvPr/>
          </p:nvSpPr>
          <p:spPr>
            <a:xfrm>
              <a:off x="10574980" y="361049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F6BFC1-C006-4715-B5EC-D732E9C5A957}"/>
              </a:ext>
            </a:extLst>
          </p:cNvPr>
          <p:cNvGrpSpPr/>
          <p:nvPr/>
        </p:nvGrpSpPr>
        <p:grpSpPr>
          <a:xfrm>
            <a:off x="9905683" y="3997731"/>
            <a:ext cx="1019088" cy="276719"/>
            <a:chOff x="9905683" y="3997731"/>
            <a:chExt cx="1019088" cy="276719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07F9617-29FD-4B63-9EBF-E826C33CAB89}"/>
                </a:ext>
              </a:extLst>
            </p:cNvPr>
            <p:cNvSpPr/>
            <p:nvPr/>
          </p:nvSpPr>
          <p:spPr>
            <a:xfrm>
              <a:off x="9905683" y="399773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9BE5515-0D52-4919-ACAD-B7CF8DEDF4DE}"/>
                </a:ext>
              </a:extLst>
            </p:cNvPr>
            <p:cNvSpPr/>
            <p:nvPr/>
          </p:nvSpPr>
          <p:spPr>
            <a:xfrm>
              <a:off x="10247283" y="399773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99DDE43-B9D1-448C-8B9E-5A2A27AE72A2}"/>
                </a:ext>
              </a:extLst>
            </p:cNvPr>
            <p:cNvSpPr/>
            <p:nvPr/>
          </p:nvSpPr>
          <p:spPr>
            <a:xfrm>
              <a:off x="10583171" y="3997731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8823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F94F-FCB1-4862-AEE4-71BE01E6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940A75-5CF0-439C-86C2-5808693AB96B}"/>
              </a:ext>
            </a:extLst>
          </p:cNvPr>
          <p:cNvSpPr txBox="1"/>
          <p:nvPr/>
        </p:nvSpPr>
        <p:spPr>
          <a:xfrm>
            <a:off x="4245087" y="242308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D025784-6387-48D8-8252-F461A45E6368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524487" y="279242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406F61BA-3EFE-43B4-9FA1-8DA7A657E2E6}"/>
              </a:ext>
            </a:extLst>
          </p:cNvPr>
          <p:cNvGrpSpPr/>
          <p:nvPr/>
        </p:nvGrpSpPr>
        <p:grpSpPr>
          <a:xfrm>
            <a:off x="5759501" y="3082313"/>
            <a:ext cx="683199" cy="276719"/>
            <a:chOff x="5717601" y="5190631"/>
            <a:chExt cx="1260390" cy="55605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A30BE0-9D38-4195-8A24-96E677226685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749A70-3E5D-45EE-9B24-97AF321B2482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8AC818B-FA71-4A04-B135-9A99168A72D4}"/>
              </a:ext>
            </a:extLst>
          </p:cNvPr>
          <p:cNvGrpSpPr/>
          <p:nvPr/>
        </p:nvGrpSpPr>
        <p:grpSpPr>
          <a:xfrm>
            <a:off x="5759500" y="3413669"/>
            <a:ext cx="683200" cy="276720"/>
            <a:chOff x="5717599" y="5190631"/>
            <a:chExt cx="1260392" cy="55605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193E6C-27CA-4A0D-9239-1A1BBF838695}"/>
                </a:ext>
              </a:extLst>
            </p:cNvPr>
            <p:cNvSpPr/>
            <p:nvPr/>
          </p:nvSpPr>
          <p:spPr>
            <a:xfrm>
              <a:off x="5717599" y="5190633"/>
              <a:ext cx="630196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F9720BA-22F9-45CB-B81E-066041F34EFB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ED0D1C9-3998-4123-A9BD-205A076F740C}"/>
              </a:ext>
            </a:extLst>
          </p:cNvPr>
          <p:cNvGrpSpPr/>
          <p:nvPr/>
        </p:nvGrpSpPr>
        <p:grpSpPr>
          <a:xfrm>
            <a:off x="5759500" y="3754683"/>
            <a:ext cx="683199" cy="276719"/>
            <a:chOff x="5717601" y="5190631"/>
            <a:chExt cx="1260390" cy="55605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50D5FDB-40FF-40FF-B0E9-5F626FCE9EB1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F492117-82C3-4E9F-846F-8027661199CE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F7D2CCC-3EA3-4859-8470-58BE4F6A7DE7}"/>
              </a:ext>
            </a:extLst>
          </p:cNvPr>
          <p:cNvSpPr/>
          <p:nvPr/>
        </p:nvSpPr>
        <p:spPr>
          <a:xfrm>
            <a:off x="4403845" y="3092332"/>
            <a:ext cx="241284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52D922-6480-4B3A-B27A-8978C765DEAF}"/>
              </a:ext>
            </a:extLst>
          </p:cNvPr>
          <p:cNvCxnSpPr>
            <a:cxnSpLocks/>
          </p:cNvCxnSpPr>
          <p:nvPr/>
        </p:nvCxnSpPr>
        <p:spPr>
          <a:xfrm>
            <a:off x="4645129" y="3225682"/>
            <a:ext cx="4638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7603E3D-2595-420F-A75A-07E7E200D87F}"/>
              </a:ext>
            </a:extLst>
          </p:cNvPr>
          <p:cNvSpPr txBox="1"/>
          <p:nvPr/>
        </p:nvSpPr>
        <p:spPr>
          <a:xfrm>
            <a:off x="4620613" y="3012396"/>
            <a:ext cx="55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cells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1C1576-49D6-481A-97FD-444F95C3BE4C}"/>
              </a:ext>
            </a:extLst>
          </p:cNvPr>
          <p:cNvSpPr/>
          <p:nvPr/>
        </p:nvSpPr>
        <p:spPr>
          <a:xfrm>
            <a:off x="2070100" y="2199243"/>
            <a:ext cx="1270000" cy="726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Matrix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B0FA72F-4DD8-43B0-8A68-C76B0FB2BC25}"/>
              </a:ext>
            </a:extLst>
          </p:cNvPr>
          <p:cNvCxnSpPr>
            <a:cxnSpLocks/>
            <a:endCxn id="16" idx="2"/>
          </p:cNvCxnSpPr>
          <p:nvPr/>
        </p:nvCxnSpPr>
        <p:spPr>
          <a:xfrm>
            <a:off x="3127487" y="2844085"/>
            <a:ext cx="1276358" cy="381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801AF0-F9A5-4E49-97A0-2A88B27D060A}"/>
              </a:ext>
            </a:extLst>
          </p:cNvPr>
          <p:cNvCxnSpPr>
            <a:cxnSpLocks/>
          </p:cNvCxnSpPr>
          <p:nvPr/>
        </p:nvCxnSpPr>
        <p:spPr>
          <a:xfrm>
            <a:off x="2999050" y="2801946"/>
            <a:ext cx="1276358" cy="381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BCC93BD-095C-41CE-9E72-04A8FB988EB0}"/>
              </a:ext>
            </a:extLst>
          </p:cNvPr>
          <p:cNvGrpSpPr/>
          <p:nvPr/>
        </p:nvGrpSpPr>
        <p:grpSpPr>
          <a:xfrm>
            <a:off x="5946106" y="2054834"/>
            <a:ext cx="2061502" cy="282768"/>
            <a:chOff x="5946106" y="2054834"/>
            <a:chExt cx="2061502" cy="28276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9125B9E-C888-4EB5-A922-472D171915A6}"/>
                </a:ext>
              </a:extLst>
            </p:cNvPr>
            <p:cNvGrpSpPr/>
            <p:nvPr/>
          </p:nvGrpSpPr>
          <p:grpSpPr>
            <a:xfrm>
              <a:off x="5946106" y="2060883"/>
              <a:ext cx="683199" cy="276719"/>
              <a:chOff x="5717601" y="5190631"/>
              <a:chExt cx="1260390" cy="556054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1A7C0A3-5732-4935-A1C1-78B9B29B49B8}"/>
                  </a:ext>
                </a:extLst>
              </p:cNvPr>
              <p:cNvSpPr/>
              <p:nvPr/>
            </p:nvSpPr>
            <p:spPr>
              <a:xfrm>
                <a:off x="5717601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B4EE1CA-CA79-40D1-B9C1-76E99ABA2169}"/>
                  </a:ext>
                </a:extLst>
              </p:cNvPr>
              <p:cNvSpPr/>
              <p:nvPr/>
            </p:nvSpPr>
            <p:spPr>
              <a:xfrm>
                <a:off x="6347796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704E971-3E25-4A70-A7FC-0B9F735E3530}"/>
                </a:ext>
              </a:extLst>
            </p:cNvPr>
            <p:cNvGrpSpPr/>
            <p:nvPr/>
          </p:nvGrpSpPr>
          <p:grpSpPr>
            <a:xfrm>
              <a:off x="6629306" y="2060883"/>
              <a:ext cx="683199" cy="276719"/>
              <a:chOff x="5717601" y="5190631"/>
              <a:chExt cx="1260390" cy="556054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3BE7188-02E5-4277-8BAA-9F05C86EE496}"/>
                  </a:ext>
                </a:extLst>
              </p:cNvPr>
              <p:cNvSpPr/>
              <p:nvPr/>
            </p:nvSpPr>
            <p:spPr>
              <a:xfrm>
                <a:off x="5717601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462EEBF-82E5-4073-8CD8-99B16A2F6B99}"/>
                  </a:ext>
                </a:extLst>
              </p:cNvPr>
              <p:cNvSpPr/>
              <p:nvPr/>
            </p:nvSpPr>
            <p:spPr>
              <a:xfrm>
                <a:off x="6347796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D966DA5-FD80-4ABA-8B98-038EDDB390B2}"/>
                </a:ext>
              </a:extLst>
            </p:cNvPr>
            <p:cNvGrpSpPr/>
            <p:nvPr/>
          </p:nvGrpSpPr>
          <p:grpSpPr>
            <a:xfrm>
              <a:off x="7324409" y="2054834"/>
              <a:ext cx="683199" cy="276719"/>
              <a:chOff x="5717601" y="5190631"/>
              <a:chExt cx="1260390" cy="556054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0E8338A-BEA3-4FA0-A087-053C07D86EDC}"/>
                  </a:ext>
                </a:extLst>
              </p:cNvPr>
              <p:cNvSpPr/>
              <p:nvPr/>
            </p:nvSpPr>
            <p:spPr>
              <a:xfrm>
                <a:off x="5717601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E86C68C-0FC9-4C72-8979-96510863FF30}"/>
                  </a:ext>
                </a:extLst>
              </p:cNvPr>
              <p:cNvSpPr/>
              <p:nvPr/>
            </p:nvSpPr>
            <p:spPr>
              <a:xfrm>
                <a:off x="6347796" y="5190631"/>
                <a:ext cx="630195" cy="5560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76E7E2D-E4D9-4482-8FC8-567D4A7B3178}"/>
              </a:ext>
            </a:extLst>
          </p:cNvPr>
          <p:cNvSpPr txBox="1"/>
          <p:nvPr/>
        </p:nvSpPr>
        <p:spPr>
          <a:xfrm>
            <a:off x="5045379" y="1734261"/>
            <a:ext cx="55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items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E191F24-F0BE-490F-8FFD-4ED36CC2EA3B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5427752" y="1910662"/>
            <a:ext cx="518354" cy="288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FB9A884-36A8-4649-AD6D-8DF238BAF0D8}"/>
              </a:ext>
            </a:extLst>
          </p:cNvPr>
          <p:cNvSpPr txBox="1"/>
          <p:nvPr/>
        </p:nvSpPr>
        <p:spPr>
          <a:xfrm>
            <a:off x="6008305" y="2277655"/>
            <a:ext cx="19993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0       1        2       3        4        5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C16BB7-554C-4ED7-91D8-158B2EE2F806}"/>
              </a:ext>
            </a:extLst>
          </p:cNvPr>
          <p:cNvSpPr txBox="1"/>
          <p:nvPr/>
        </p:nvSpPr>
        <p:spPr>
          <a:xfrm>
            <a:off x="6534427" y="2688379"/>
            <a:ext cx="2811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/>
              <a:t>i</a:t>
            </a:r>
            <a:endParaRPr lang="en-US" sz="1200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1C1ABE3-93B8-4B0D-AFF1-419B22C3D254}"/>
              </a:ext>
            </a:extLst>
          </p:cNvPr>
          <p:cNvCxnSpPr>
            <a:cxnSpLocks/>
          </p:cNvCxnSpPr>
          <p:nvPr/>
        </p:nvCxnSpPr>
        <p:spPr>
          <a:xfrm flipH="1" flipV="1">
            <a:off x="6224179" y="2546791"/>
            <a:ext cx="375525" cy="274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858D1811-FB2C-47A6-B46B-5AC4BDF68AEE}"/>
              </a:ext>
            </a:extLst>
          </p:cNvPr>
          <p:cNvGrpSpPr/>
          <p:nvPr/>
        </p:nvGrpSpPr>
        <p:grpSpPr>
          <a:xfrm>
            <a:off x="5179295" y="3150895"/>
            <a:ext cx="341718" cy="823258"/>
            <a:chOff x="4462170" y="3619636"/>
            <a:chExt cx="341718" cy="82325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5D04DE-8888-4B8F-8F3D-7270D68C10F1}"/>
                </a:ext>
              </a:extLst>
            </p:cNvPr>
            <p:cNvSpPr/>
            <p:nvPr/>
          </p:nvSpPr>
          <p:spPr>
            <a:xfrm>
              <a:off x="4462170" y="3619636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865F7F-CE7F-409F-B554-49AB57499ABA}"/>
                </a:ext>
              </a:extLst>
            </p:cNvPr>
            <p:cNvSpPr/>
            <p:nvPr/>
          </p:nvSpPr>
          <p:spPr>
            <a:xfrm>
              <a:off x="4462288" y="3889456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254B951-C242-401C-92FD-C09EC0B38FC0}"/>
                </a:ext>
              </a:extLst>
            </p:cNvPr>
            <p:cNvSpPr/>
            <p:nvPr/>
          </p:nvSpPr>
          <p:spPr>
            <a:xfrm>
              <a:off x="4462170" y="4166175"/>
              <a:ext cx="341600" cy="27671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14C4200-6A3C-424F-87CF-44CFFB2BA984}"/>
              </a:ext>
            </a:extLst>
          </p:cNvPr>
          <p:cNvCxnSpPr>
            <a:cxnSpLocks/>
            <a:stCxn id="42" idx="3"/>
            <a:endCxn id="14" idx="1"/>
          </p:cNvCxnSpPr>
          <p:nvPr/>
        </p:nvCxnSpPr>
        <p:spPr>
          <a:xfrm flipV="1">
            <a:off x="5520895" y="3220673"/>
            <a:ext cx="238606" cy="68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B467E06-910F-488F-86B8-AB8C8674B946}"/>
              </a:ext>
            </a:extLst>
          </p:cNvPr>
          <p:cNvCxnSpPr>
            <a:cxnSpLocks/>
            <a:stCxn id="43" idx="3"/>
            <a:endCxn id="12" idx="1"/>
          </p:cNvCxnSpPr>
          <p:nvPr/>
        </p:nvCxnSpPr>
        <p:spPr>
          <a:xfrm flipV="1">
            <a:off x="5521013" y="3552030"/>
            <a:ext cx="238487" cy="7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6BCBFB6-2E85-4C21-B5E8-2FA9195682C3}"/>
              </a:ext>
            </a:extLst>
          </p:cNvPr>
          <p:cNvCxnSpPr>
            <a:cxnSpLocks/>
            <a:stCxn id="44" idx="3"/>
            <a:endCxn id="10" idx="1"/>
          </p:cNvCxnSpPr>
          <p:nvPr/>
        </p:nvCxnSpPr>
        <p:spPr>
          <a:xfrm>
            <a:off x="5520895" y="3835794"/>
            <a:ext cx="238605" cy="57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983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461A-7513-4B2D-866F-0940628D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Challenge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F2495F-0E71-4EA7-B145-5D02FEFD9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724391"/>
              </p:ext>
            </p:extLst>
          </p:nvPr>
        </p:nvGraphicFramePr>
        <p:xfrm>
          <a:off x="838200" y="1825625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61B0469-45B8-42F7-9F6F-1FF75E4A39FC}"/>
              </a:ext>
            </a:extLst>
          </p:cNvPr>
          <p:cNvSpPr txBox="1"/>
          <p:nvPr/>
        </p:nvSpPr>
        <p:spPr>
          <a:xfrm>
            <a:off x="927801" y="149255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 (3 x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491599-ED4E-4975-A144-96C516B5C522}"/>
              </a:ext>
            </a:extLst>
          </p:cNvPr>
          <p:cNvSpPr txBox="1"/>
          <p:nvPr/>
        </p:nvSpPr>
        <p:spPr>
          <a:xfrm>
            <a:off x="2746449" y="151741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mB</a:t>
            </a:r>
            <a:r>
              <a:rPr lang="en-US" dirty="0"/>
              <a:t> (3 x 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CA262-3012-4CA9-ADCD-402120888A74}"/>
              </a:ext>
            </a:extLst>
          </p:cNvPr>
          <p:cNvSpPr txBox="1"/>
          <p:nvPr/>
        </p:nvSpPr>
        <p:spPr>
          <a:xfrm>
            <a:off x="4650691" y="1506022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mC</a:t>
            </a:r>
            <a:r>
              <a:rPr lang="en-US" dirty="0"/>
              <a:t> ( 3 x 3)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3DF640AD-1EFA-4BAD-96B8-3551696C31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469942"/>
              </p:ext>
            </p:extLst>
          </p:nvPr>
        </p:nvGraphicFramePr>
        <p:xfrm>
          <a:off x="2712216" y="1861886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1FF1F129-7E2B-42E6-ADEF-22AB221E2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504438"/>
              </p:ext>
            </p:extLst>
          </p:nvPr>
        </p:nvGraphicFramePr>
        <p:xfrm>
          <a:off x="4518462" y="1886750"/>
          <a:ext cx="1713048" cy="1375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016">
                  <a:extLst>
                    <a:ext uri="{9D8B030D-6E8A-4147-A177-3AD203B41FA5}">
                      <a16:colId xmlns:a16="http://schemas.microsoft.com/office/drawing/2014/main" val="1896304401"/>
                    </a:ext>
                  </a:extLst>
                </a:gridCol>
                <a:gridCol w="571016">
                  <a:extLst>
                    <a:ext uri="{9D8B030D-6E8A-4147-A177-3AD203B41FA5}">
                      <a16:colId xmlns:a16="http://schemas.microsoft.com/office/drawing/2014/main" val="3871732652"/>
                    </a:ext>
                  </a:extLst>
                </a:gridCol>
                <a:gridCol w="571016">
                  <a:extLst>
                    <a:ext uri="{9D8B030D-6E8A-4147-A177-3AD203B41FA5}">
                      <a16:colId xmlns:a16="http://schemas.microsoft.com/office/drawing/2014/main" val="1727183368"/>
                    </a:ext>
                  </a:extLst>
                </a:gridCol>
              </a:tblGrid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852996"/>
                  </a:ext>
                </a:extLst>
              </a:tr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8731"/>
                  </a:ext>
                </a:extLst>
              </a:tr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1599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BC28ADD-6C5F-43EA-BABF-0EFBFDDC37B3}"/>
              </a:ext>
            </a:extLst>
          </p:cNvPr>
          <p:cNvSpPr txBox="1"/>
          <p:nvPr/>
        </p:nvSpPr>
        <p:spPr>
          <a:xfrm>
            <a:off x="1170151" y="3809034"/>
            <a:ext cx="4398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(m</a:t>
            </a:r>
            <a:r>
              <a:rPr lang="en-US" sz="3200" baseline="-25000" dirty="0"/>
              <a:t>A</a:t>
            </a:r>
            <a:r>
              <a:rPr lang="en-US" sz="3200" dirty="0"/>
              <a:t> x </a:t>
            </a:r>
            <a:r>
              <a:rPr lang="en-US" sz="3200" dirty="0" err="1"/>
              <a:t>m</a:t>
            </a:r>
            <a:r>
              <a:rPr lang="en-US" sz="3200" baseline="-25000" dirty="0" err="1"/>
              <a:t>B</a:t>
            </a:r>
            <a:r>
              <a:rPr lang="en-US" sz="3200" baseline="30000" dirty="0" err="1"/>
              <a:t>T</a:t>
            </a:r>
            <a:r>
              <a:rPr lang="en-US" sz="3200" dirty="0"/>
              <a:t>)  + </a:t>
            </a:r>
            <a:r>
              <a:rPr lang="en-US" sz="3200" dirty="0" err="1"/>
              <a:t>m</a:t>
            </a:r>
            <a:r>
              <a:rPr lang="en-US" sz="3200" baseline="-25000" dirty="0" err="1"/>
              <a:t>C</a:t>
            </a:r>
            <a:r>
              <a:rPr lang="en-US" sz="3200" dirty="0"/>
              <a:t> = ?</a:t>
            </a:r>
          </a:p>
        </p:txBody>
      </p:sp>
      <p:graphicFrame>
        <p:nvGraphicFramePr>
          <p:cNvPr id="10" name="Table 14">
            <a:extLst>
              <a:ext uri="{FF2B5EF4-FFF2-40B4-BE49-F238E27FC236}">
                <a16:creationId xmlns:a16="http://schemas.microsoft.com/office/drawing/2014/main" id="{AA9A6A85-BF54-478E-9DD6-5920494F9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13500"/>
              </p:ext>
            </p:extLst>
          </p:nvPr>
        </p:nvGraphicFramePr>
        <p:xfrm>
          <a:off x="5346502" y="3555530"/>
          <a:ext cx="1713048" cy="1375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016">
                  <a:extLst>
                    <a:ext uri="{9D8B030D-6E8A-4147-A177-3AD203B41FA5}">
                      <a16:colId xmlns:a16="http://schemas.microsoft.com/office/drawing/2014/main" val="1896304401"/>
                    </a:ext>
                  </a:extLst>
                </a:gridCol>
                <a:gridCol w="571016">
                  <a:extLst>
                    <a:ext uri="{9D8B030D-6E8A-4147-A177-3AD203B41FA5}">
                      <a16:colId xmlns:a16="http://schemas.microsoft.com/office/drawing/2014/main" val="3871732652"/>
                    </a:ext>
                  </a:extLst>
                </a:gridCol>
                <a:gridCol w="571016">
                  <a:extLst>
                    <a:ext uri="{9D8B030D-6E8A-4147-A177-3AD203B41FA5}">
                      <a16:colId xmlns:a16="http://schemas.microsoft.com/office/drawing/2014/main" val="1727183368"/>
                    </a:ext>
                  </a:extLst>
                </a:gridCol>
              </a:tblGrid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852996"/>
                  </a:ext>
                </a:extLst>
              </a:tr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8731"/>
                  </a:ext>
                </a:extLst>
              </a:tr>
              <a:tr h="45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15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3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461A-7513-4B2D-866F-0940628DE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114795"/>
            <a:ext cx="10515600" cy="1325563"/>
          </a:xfrm>
        </p:spPr>
        <p:txBody>
          <a:bodyPr/>
          <a:lstStyle/>
          <a:p>
            <a:r>
              <a:rPr lang="en-US" altLang="zh-CN" dirty="0"/>
              <a:t>Jagged Array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F2495F-0E71-4EA7-B145-5D02FEFD9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893253"/>
              </p:ext>
            </p:extLst>
          </p:nvPr>
        </p:nvGraphicFramePr>
        <p:xfrm>
          <a:off x="838200" y="1825625"/>
          <a:ext cx="657225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</a:tblGrid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Jan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Feb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Mar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Apr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3956008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May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127639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Jun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3692074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Jul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8005996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Aug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2199189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Sep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641097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Oct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3984588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Nov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049094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Dec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3591382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3569F0F9-CC9E-4FCE-BA6C-3A761CE020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272842"/>
              </p:ext>
            </p:extLst>
          </p:nvPr>
        </p:nvGraphicFramePr>
        <p:xfrm>
          <a:off x="1422545" y="1825625"/>
          <a:ext cx="380855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85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</a:tblGrid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956008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27639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692074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005996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99189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41097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984588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9094"/>
                  </a:ext>
                </a:extLst>
              </a:tr>
              <a:tr h="161696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591382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3DF640AD-1EFA-4BAD-96B8-3551696C31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29684"/>
              </p:ext>
            </p:extLst>
          </p:nvPr>
        </p:nvGraphicFramePr>
        <p:xfrm>
          <a:off x="2482412" y="1791123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4E7DDE2-A070-4DC3-B674-8543155F2F41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1612972" y="1928283"/>
            <a:ext cx="869440" cy="106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F7CCBD11-52A1-46FC-9FC5-816FBED55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894049"/>
              </p:ext>
            </p:extLst>
          </p:nvPr>
        </p:nvGraphicFramePr>
        <p:xfrm>
          <a:off x="2482412" y="2164195"/>
          <a:ext cx="562356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17EBA85-21EC-4F62-877B-58107E0A3472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1612972" y="2301355"/>
            <a:ext cx="869440" cy="76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4">
            <a:extLst>
              <a:ext uri="{FF2B5EF4-FFF2-40B4-BE49-F238E27FC236}">
                <a16:creationId xmlns:a16="http://schemas.microsoft.com/office/drawing/2014/main" id="{47E5909F-CF7E-4D5A-A634-4668AFBA05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412022"/>
              </p:ext>
            </p:extLst>
          </p:nvPr>
        </p:nvGraphicFramePr>
        <p:xfrm>
          <a:off x="2482412" y="2537267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0F68FE-9E70-4560-891F-7136B8D5B3B7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612972" y="2674427"/>
            <a:ext cx="869440" cy="52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4">
            <a:extLst>
              <a:ext uri="{FF2B5EF4-FFF2-40B4-BE49-F238E27FC236}">
                <a16:creationId xmlns:a16="http://schemas.microsoft.com/office/drawing/2014/main" id="{0C591E6B-9BF7-4AEB-AA5F-CE5BCC4D7E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072796"/>
              </p:ext>
            </p:extLst>
          </p:nvPr>
        </p:nvGraphicFramePr>
        <p:xfrm>
          <a:off x="2482412" y="2910339"/>
          <a:ext cx="6267888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3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74122801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34228181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9811018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99813470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198807704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62752483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251648854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76005824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103678301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036325880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28234053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91046495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86811981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05884240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855691241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89168549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05150196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50785136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80623816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24554763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14648012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16409682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32221918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14244193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232732636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629115801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82580816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1362848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179548409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D44E016-D039-47CA-BF06-49C33ED54BC9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1612972" y="3047499"/>
            <a:ext cx="869440" cy="61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4">
            <a:extLst>
              <a:ext uri="{FF2B5EF4-FFF2-40B4-BE49-F238E27FC236}">
                <a16:creationId xmlns:a16="http://schemas.microsoft.com/office/drawing/2014/main" id="{03391111-F060-4E31-BDFA-BEF7A1A567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658181"/>
              </p:ext>
            </p:extLst>
          </p:nvPr>
        </p:nvGraphicFramePr>
        <p:xfrm>
          <a:off x="2482412" y="3283411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E2A89CB-C343-4159-B344-86E0B1697776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1612972" y="3420571"/>
            <a:ext cx="869440" cy="18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4">
            <a:extLst>
              <a:ext uri="{FF2B5EF4-FFF2-40B4-BE49-F238E27FC236}">
                <a16:creationId xmlns:a16="http://schemas.microsoft.com/office/drawing/2014/main" id="{B396085F-8BEF-4659-B061-EDE25CE6C4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650743"/>
              </p:ext>
            </p:extLst>
          </p:nvPr>
        </p:nvGraphicFramePr>
        <p:xfrm>
          <a:off x="2482412" y="3656483"/>
          <a:ext cx="6267888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3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74462606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6768916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45921499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392373001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10660664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08538374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70155330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92626168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65904043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50078748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76913750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18238622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29437467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09910342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22326255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12829240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77613939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17801827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73362114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886310720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08043578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933591590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84925595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05047081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748871607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47580638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3759045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267688295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253264802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743634-BF35-463C-A51D-3FF1349D4067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1612972" y="3793643"/>
            <a:ext cx="869440" cy="18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4">
            <a:extLst>
              <a:ext uri="{FF2B5EF4-FFF2-40B4-BE49-F238E27FC236}">
                <a16:creationId xmlns:a16="http://schemas.microsoft.com/office/drawing/2014/main" id="{5EB23808-902D-4666-A983-E8D128D88F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534662"/>
              </p:ext>
            </p:extLst>
          </p:nvPr>
        </p:nvGraphicFramePr>
        <p:xfrm>
          <a:off x="2482412" y="4029555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E81B2C9-62AF-48BF-AE27-6C02C7D21664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1762051" y="4166715"/>
            <a:ext cx="720361" cy="46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4">
            <a:extLst>
              <a:ext uri="{FF2B5EF4-FFF2-40B4-BE49-F238E27FC236}">
                <a16:creationId xmlns:a16="http://schemas.microsoft.com/office/drawing/2014/main" id="{B393459F-CF6B-452D-9F34-108A4C897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198420"/>
              </p:ext>
            </p:extLst>
          </p:nvPr>
        </p:nvGraphicFramePr>
        <p:xfrm>
          <a:off x="2482412" y="4402627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26700CC-4527-400A-8854-3F566EC2DAD4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1612972" y="4539787"/>
            <a:ext cx="869440" cy="56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 4">
            <a:extLst>
              <a:ext uri="{FF2B5EF4-FFF2-40B4-BE49-F238E27FC236}">
                <a16:creationId xmlns:a16="http://schemas.microsoft.com/office/drawing/2014/main" id="{6236307D-D92C-4815-B0D7-177DB7E662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574656"/>
              </p:ext>
            </p:extLst>
          </p:nvPr>
        </p:nvGraphicFramePr>
        <p:xfrm>
          <a:off x="2482412" y="4775699"/>
          <a:ext cx="6267888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3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6740906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727027802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8567682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02911663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5761914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69448241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56004386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86645090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716383211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17660567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12334333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568047321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56526934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82079713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275599505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66338128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333739176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01958885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670156292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042128160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55410146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583575182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09325147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504957370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97381163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32471192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48265934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973162778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261774413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B4AE39A-C0C5-4A03-9884-81B04D9BBE2A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1612972" y="4912859"/>
            <a:ext cx="869440" cy="74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">
            <a:extLst>
              <a:ext uri="{FF2B5EF4-FFF2-40B4-BE49-F238E27FC236}">
                <a16:creationId xmlns:a16="http://schemas.microsoft.com/office/drawing/2014/main" id="{C663B94D-3646-49C1-A2A3-F41B7642D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346492"/>
              </p:ext>
            </p:extLst>
          </p:nvPr>
        </p:nvGraphicFramePr>
        <p:xfrm>
          <a:off x="2482412" y="5148771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328FDE5-F387-4BDC-BCDE-220AAD3202D2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1612972" y="5285931"/>
            <a:ext cx="869440" cy="17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">
            <a:extLst>
              <a:ext uri="{FF2B5EF4-FFF2-40B4-BE49-F238E27FC236}">
                <a16:creationId xmlns:a16="http://schemas.microsoft.com/office/drawing/2014/main" id="{24E1F54F-B943-44CD-BC1E-CF3F5A3536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822682"/>
              </p:ext>
            </p:extLst>
          </p:nvPr>
        </p:nvGraphicFramePr>
        <p:xfrm>
          <a:off x="2482412" y="5521843"/>
          <a:ext cx="6267888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3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235209708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19296079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540495224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87522706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95748389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91577715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02978346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85496874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96394380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389626155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565488501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519425501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92712219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658562725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107590392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910009443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50451662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47738046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71282928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2644460568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69977412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3819469179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1409572669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08133481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180859012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686046556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111013403"/>
                    </a:ext>
                  </a:extLst>
                </a:gridCol>
                <a:gridCol w="208929">
                  <a:extLst>
                    <a:ext uri="{9D8B030D-6E8A-4147-A177-3AD203B41FA5}">
                      <a16:colId xmlns:a16="http://schemas.microsoft.com/office/drawing/2014/main" val="3048050187"/>
                    </a:ext>
                  </a:extLst>
                </a:gridCol>
                <a:gridCol w="208930">
                  <a:extLst>
                    <a:ext uri="{9D8B030D-6E8A-4147-A177-3AD203B41FA5}">
                      <a16:colId xmlns:a16="http://schemas.microsoft.com/office/drawing/2014/main" val="440061226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443F0B4-EDDA-433D-816B-E4AAD537A9FD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1612972" y="5659003"/>
            <a:ext cx="8694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">
            <a:extLst>
              <a:ext uri="{FF2B5EF4-FFF2-40B4-BE49-F238E27FC236}">
                <a16:creationId xmlns:a16="http://schemas.microsoft.com/office/drawing/2014/main" id="{CE1B2A36-16D1-415E-B865-6B46B37D02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812994"/>
              </p:ext>
            </p:extLst>
          </p:nvPr>
        </p:nvGraphicFramePr>
        <p:xfrm>
          <a:off x="2482412" y="5894917"/>
          <a:ext cx="645668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542408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9725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2766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08609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8571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33976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32226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54433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2672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73148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622721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7923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57667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495587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190903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224104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27823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856837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86347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11226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16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6271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4846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238427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997654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25768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637949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95172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4285825"/>
                    </a:ext>
                  </a:extLst>
                </a:gridCol>
              </a:tblGrid>
              <a:tr h="77365"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</a:tbl>
          </a:graphicData>
        </a:graphic>
      </p:graphicFrame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98C95D0-8497-4298-BD63-20538DF08C43}"/>
              </a:ext>
            </a:extLst>
          </p:cNvPr>
          <p:cNvCxnSpPr>
            <a:cxnSpLocks/>
            <a:endCxn id="47" idx="1"/>
          </p:cNvCxnSpPr>
          <p:nvPr/>
        </p:nvCxnSpPr>
        <p:spPr>
          <a:xfrm>
            <a:off x="1762051" y="6032077"/>
            <a:ext cx="72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4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33AC-C0D0-4409-B49F-B90B09C7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52398-7A64-4094-A4AA-BAE7F4BB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int n=123.45;</a:t>
            </a:r>
          </a:p>
          <a:p>
            <a:r>
              <a:rPr lang="en-US" dirty="0"/>
              <a:t>Information provided to compiler:</a:t>
            </a:r>
          </a:p>
          <a:p>
            <a:pPr lvl="1"/>
            <a:r>
              <a:rPr lang="en-US" dirty="0"/>
              <a:t>How many bytes needed?</a:t>
            </a:r>
          </a:p>
          <a:p>
            <a:pPr lvl="1"/>
            <a:r>
              <a:rPr lang="en-US" dirty="0"/>
              <a:t>What is the value range?</a:t>
            </a:r>
          </a:p>
          <a:p>
            <a:pPr lvl="1"/>
            <a:r>
              <a:rPr lang="en-US" dirty="0"/>
              <a:t>What type of data it can hold? </a:t>
            </a:r>
          </a:p>
          <a:p>
            <a:pPr lvl="1"/>
            <a:r>
              <a:rPr lang="en-US" dirty="0"/>
              <a:t>What type of operation in used?</a:t>
            </a:r>
          </a:p>
        </p:txBody>
      </p:sp>
    </p:spTree>
    <p:extLst>
      <p:ext uri="{BB962C8B-B14F-4D97-AF65-F5344CB8AC3E}">
        <p14:creationId xmlns:p14="http://schemas.microsoft.com/office/powerpoint/2010/main" val="106194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06F2-257C-4758-80BE-B92645F66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BB66BD-DEB8-463E-996F-B589EAE26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6472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10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B5F1E-1C05-4772-9BCD-441F8CA5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BDF455-A678-477A-9998-351985D7A68A}"/>
              </a:ext>
            </a:extLst>
          </p:cNvPr>
          <p:cNvSpPr/>
          <p:nvPr/>
        </p:nvSpPr>
        <p:spPr>
          <a:xfrm>
            <a:off x="5659395" y="1690688"/>
            <a:ext cx="1408670" cy="632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AEC6F99-F809-47CD-AEE8-0A1B56B8F4CE}"/>
              </a:ext>
            </a:extLst>
          </p:cNvPr>
          <p:cNvCxnSpPr/>
          <p:nvPr/>
        </p:nvCxnSpPr>
        <p:spPr>
          <a:xfrm flipH="1">
            <a:off x="5128054" y="2323070"/>
            <a:ext cx="815546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1506EC03-B50C-41C4-A0E2-B47BF93AF117}"/>
              </a:ext>
            </a:extLst>
          </p:cNvPr>
          <p:cNvSpPr/>
          <p:nvPr/>
        </p:nvSpPr>
        <p:spPr>
          <a:xfrm>
            <a:off x="4782065" y="2780270"/>
            <a:ext cx="494270" cy="5436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C61C-B9D1-4622-A393-6E6BDF8F4EF3}"/>
              </a:ext>
            </a:extLst>
          </p:cNvPr>
          <p:cNvSpPr txBox="1"/>
          <p:nvPr/>
        </p:nvSpPr>
        <p:spPr>
          <a:xfrm>
            <a:off x="5115696" y="2770786"/>
            <a:ext cx="1000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Data=10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3F089C-20CF-4754-B4BA-0BC88CEC94EC}"/>
              </a:ext>
            </a:extLst>
          </p:cNvPr>
          <p:cNvSpPr txBox="1"/>
          <p:nvPr/>
        </p:nvSpPr>
        <p:spPr>
          <a:xfrm>
            <a:off x="3805881" y="2434281"/>
            <a:ext cx="21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AF4910BE-03E5-44D0-9491-F4041A65652C}"/>
              </a:ext>
            </a:extLst>
          </p:cNvPr>
          <p:cNvCxnSpPr>
            <a:cxnSpLocks/>
            <a:stCxn id="9" idx="3"/>
            <a:endCxn id="7" idx="2"/>
          </p:cNvCxnSpPr>
          <p:nvPr/>
        </p:nvCxnSpPr>
        <p:spPr>
          <a:xfrm>
            <a:off x="4022125" y="2618947"/>
            <a:ext cx="759940" cy="43317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268F871-F7FA-4C74-906A-A82A15DA79C5}"/>
              </a:ext>
            </a:extLst>
          </p:cNvPr>
          <p:cNvCxnSpPr>
            <a:cxnSpLocks/>
          </p:cNvCxnSpPr>
          <p:nvPr/>
        </p:nvCxnSpPr>
        <p:spPr>
          <a:xfrm>
            <a:off x="6493475" y="2318328"/>
            <a:ext cx="376880" cy="517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EC2A3004-28CA-4C71-AD3D-4397B7AB786C}"/>
              </a:ext>
            </a:extLst>
          </p:cNvPr>
          <p:cNvSpPr/>
          <p:nvPr/>
        </p:nvSpPr>
        <p:spPr>
          <a:xfrm>
            <a:off x="6666468" y="2835532"/>
            <a:ext cx="494270" cy="5436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04855C5-094D-4B52-BD6A-4BB35C823716}"/>
              </a:ext>
            </a:extLst>
          </p:cNvPr>
          <p:cNvSpPr txBox="1"/>
          <p:nvPr/>
        </p:nvSpPr>
        <p:spPr>
          <a:xfrm>
            <a:off x="7000099" y="2826048"/>
            <a:ext cx="1000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Data=10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1CA628-3B8E-4DF2-9917-835FFA8CCFA4}"/>
              </a:ext>
            </a:extLst>
          </p:cNvPr>
          <p:cNvSpPr txBox="1"/>
          <p:nvPr/>
        </p:nvSpPr>
        <p:spPr>
          <a:xfrm>
            <a:off x="8699157" y="2434281"/>
            <a:ext cx="21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8A1ED055-72A6-4363-8FA9-4FA7D4085E68}"/>
              </a:ext>
            </a:extLst>
          </p:cNvPr>
          <p:cNvCxnSpPr>
            <a:cxnSpLocks/>
            <a:stCxn id="19" idx="3"/>
          </p:cNvCxnSpPr>
          <p:nvPr/>
        </p:nvCxnSpPr>
        <p:spPr>
          <a:xfrm flipH="1">
            <a:off x="7160738" y="2618947"/>
            <a:ext cx="1754663" cy="705019"/>
          </a:xfrm>
          <a:prstGeom prst="curvedConnector3">
            <a:avLst>
              <a:gd name="adj1" fmla="val -1302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91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0E785-20A3-4D51-AE11-6F20BEA24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Complex Types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96B6D-1F21-4700-B156-38EF679E7B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6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C141C-E9E2-45EF-8EA9-423B1411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Dimensional Arrays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4C3376-CE66-41BE-A8D9-FF71E6D1042C}"/>
              </a:ext>
            </a:extLst>
          </p:cNvPr>
          <p:cNvGrpSpPr/>
          <p:nvPr/>
        </p:nvGrpSpPr>
        <p:grpSpPr>
          <a:xfrm>
            <a:off x="4382704" y="2665369"/>
            <a:ext cx="1890586" cy="556054"/>
            <a:chOff x="1878227" y="2977978"/>
            <a:chExt cx="1890586" cy="55605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F8E2DC-3F00-45C9-99BF-A83E88D13750}"/>
                </a:ext>
              </a:extLst>
            </p:cNvPr>
            <p:cNvSpPr/>
            <p:nvPr/>
          </p:nvSpPr>
          <p:spPr>
            <a:xfrm>
              <a:off x="1878227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8393DC-E8BF-41C2-9852-9055CDCF0165}"/>
                </a:ext>
              </a:extLst>
            </p:cNvPr>
            <p:cNvSpPr/>
            <p:nvPr/>
          </p:nvSpPr>
          <p:spPr>
            <a:xfrm>
              <a:off x="2508422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A3F35ED-7E60-419C-8F93-FADDA23FA7E0}"/>
                </a:ext>
              </a:extLst>
            </p:cNvPr>
            <p:cNvSpPr/>
            <p:nvPr/>
          </p:nvSpPr>
          <p:spPr>
            <a:xfrm>
              <a:off x="3138618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CE9AD5E-0890-4365-BE56-8A0AE918982C}"/>
              </a:ext>
            </a:extLst>
          </p:cNvPr>
          <p:cNvSpPr txBox="1"/>
          <p:nvPr/>
        </p:nvSpPr>
        <p:spPr>
          <a:xfrm>
            <a:off x="2004263" y="2000877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0E83DE-42DD-432D-8F47-8931A3C664AF}"/>
              </a:ext>
            </a:extLst>
          </p:cNvPr>
          <p:cNvCxnSpPr>
            <a:cxnSpLocks/>
            <a:stCxn id="8" idx="3"/>
            <a:endCxn id="40" idx="1"/>
          </p:cNvCxnSpPr>
          <p:nvPr/>
        </p:nvCxnSpPr>
        <p:spPr>
          <a:xfrm>
            <a:off x="2720998" y="2185543"/>
            <a:ext cx="1709153" cy="3590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93DBBD1-CF07-4D8B-86AF-B537E5C4BA63}"/>
              </a:ext>
            </a:extLst>
          </p:cNvPr>
          <p:cNvSpPr txBox="1"/>
          <p:nvPr/>
        </p:nvSpPr>
        <p:spPr>
          <a:xfrm>
            <a:off x="2004263" y="3157021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data4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4E7FF4-90CA-491C-9566-75C949B09B4A}"/>
              </a:ext>
            </a:extLst>
          </p:cNvPr>
          <p:cNvCxnSpPr>
            <a:cxnSpLocks/>
          </p:cNvCxnSpPr>
          <p:nvPr/>
        </p:nvCxnSpPr>
        <p:spPr>
          <a:xfrm flipV="1">
            <a:off x="2720998" y="3088071"/>
            <a:ext cx="1661706" cy="323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3DAD76-D1FA-4802-8E86-CCC8C339FA99}"/>
              </a:ext>
            </a:extLst>
          </p:cNvPr>
          <p:cNvGrpSpPr/>
          <p:nvPr/>
        </p:nvGrpSpPr>
        <p:grpSpPr>
          <a:xfrm>
            <a:off x="4382703" y="3714599"/>
            <a:ext cx="1890586" cy="556054"/>
            <a:chOff x="1878227" y="2977978"/>
            <a:chExt cx="1890586" cy="556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A46D26E-C39D-41A3-8EF4-9EECCBB01841}"/>
                </a:ext>
              </a:extLst>
            </p:cNvPr>
            <p:cNvSpPr/>
            <p:nvPr/>
          </p:nvSpPr>
          <p:spPr>
            <a:xfrm>
              <a:off x="1878227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9A050B-3C8A-45F2-997D-9E8E27EE18A3}"/>
                </a:ext>
              </a:extLst>
            </p:cNvPr>
            <p:cNvSpPr/>
            <p:nvPr/>
          </p:nvSpPr>
          <p:spPr>
            <a:xfrm>
              <a:off x="2508422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BC6EA6-F4F4-4177-8E90-7C8DCD3FB471}"/>
                </a:ext>
              </a:extLst>
            </p:cNvPr>
            <p:cNvSpPr/>
            <p:nvPr/>
          </p:nvSpPr>
          <p:spPr>
            <a:xfrm>
              <a:off x="3138618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DFF7123-D5C2-4931-8ABC-22DE6C0777AA}"/>
              </a:ext>
            </a:extLst>
          </p:cNvPr>
          <p:cNvSpPr txBox="1"/>
          <p:nvPr/>
        </p:nvSpPr>
        <p:spPr>
          <a:xfrm>
            <a:off x="2004263" y="3992626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716315-7AFD-4AAB-9256-BBE01240E77D}"/>
              </a:ext>
            </a:extLst>
          </p:cNvPr>
          <p:cNvCxnSpPr>
            <a:cxnSpLocks/>
            <a:stCxn id="18" idx="3"/>
            <a:endCxn id="15" idx="1"/>
          </p:cNvCxnSpPr>
          <p:nvPr/>
        </p:nvCxnSpPr>
        <p:spPr>
          <a:xfrm flipV="1">
            <a:off x="2720998" y="3992626"/>
            <a:ext cx="1661705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784E3BC-33B6-49DB-A3F6-296266F0F95B}"/>
              </a:ext>
            </a:extLst>
          </p:cNvPr>
          <p:cNvGrpSpPr/>
          <p:nvPr/>
        </p:nvGrpSpPr>
        <p:grpSpPr>
          <a:xfrm>
            <a:off x="4391939" y="4613759"/>
            <a:ext cx="1890586" cy="556054"/>
            <a:chOff x="1878227" y="2977978"/>
            <a:chExt cx="1890586" cy="55605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AD52B8-6932-4EE1-9BB0-4C0427438F95}"/>
                </a:ext>
              </a:extLst>
            </p:cNvPr>
            <p:cNvSpPr/>
            <p:nvPr/>
          </p:nvSpPr>
          <p:spPr>
            <a:xfrm>
              <a:off x="1878227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39BD84B-43EA-4978-A61C-EDF8C626EA43}"/>
                </a:ext>
              </a:extLst>
            </p:cNvPr>
            <p:cNvSpPr/>
            <p:nvPr/>
          </p:nvSpPr>
          <p:spPr>
            <a:xfrm>
              <a:off x="2508422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06E3D6D-C2C8-4773-BE6A-12817056682A}"/>
                </a:ext>
              </a:extLst>
            </p:cNvPr>
            <p:cNvSpPr/>
            <p:nvPr/>
          </p:nvSpPr>
          <p:spPr>
            <a:xfrm>
              <a:off x="3138618" y="2977978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EC782A4D-75F9-4DD9-81C0-454CA9B2A3E6}"/>
              </a:ext>
            </a:extLst>
          </p:cNvPr>
          <p:cNvSpPr txBox="1"/>
          <p:nvPr/>
        </p:nvSpPr>
        <p:spPr>
          <a:xfrm>
            <a:off x="1956815" y="4800481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B6D6321-7850-4C0B-88CE-7AFD1C4B4913}"/>
              </a:ext>
            </a:extLst>
          </p:cNvPr>
          <p:cNvCxnSpPr>
            <a:cxnSpLocks/>
            <a:stCxn id="29" idx="3"/>
            <a:endCxn id="24" idx="1"/>
          </p:cNvCxnSpPr>
          <p:nvPr/>
        </p:nvCxnSpPr>
        <p:spPr>
          <a:xfrm flipV="1">
            <a:off x="2673550" y="4891786"/>
            <a:ext cx="1718389" cy="93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D42FD98-DAD8-48A6-AB78-DFEB01B8A06D}"/>
              </a:ext>
            </a:extLst>
          </p:cNvPr>
          <p:cNvGrpSpPr/>
          <p:nvPr/>
        </p:nvGrpSpPr>
        <p:grpSpPr>
          <a:xfrm>
            <a:off x="4430151" y="5497679"/>
            <a:ext cx="2520780" cy="556054"/>
            <a:chOff x="4430151" y="5497679"/>
            <a:chExt cx="2520780" cy="55605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16CEB53-3179-40E1-A7B6-058823A3948B}"/>
                </a:ext>
              </a:extLst>
            </p:cNvPr>
            <p:cNvSpPr/>
            <p:nvPr/>
          </p:nvSpPr>
          <p:spPr>
            <a:xfrm>
              <a:off x="4430151" y="549767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53F7EE9-1C74-4113-B6A5-838E55682E43}"/>
                </a:ext>
              </a:extLst>
            </p:cNvPr>
            <p:cNvSpPr/>
            <p:nvPr/>
          </p:nvSpPr>
          <p:spPr>
            <a:xfrm>
              <a:off x="5060346" y="549767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B8B1D6A-A03A-49EC-9316-7F998481C2D1}"/>
                </a:ext>
              </a:extLst>
            </p:cNvPr>
            <p:cNvSpPr/>
            <p:nvPr/>
          </p:nvSpPr>
          <p:spPr>
            <a:xfrm>
              <a:off x="5690542" y="549767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BDC59F0-0422-4C34-B790-B8FE1E97120A}"/>
                </a:ext>
              </a:extLst>
            </p:cNvPr>
            <p:cNvSpPr/>
            <p:nvPr/>
          </p:nvSpPr>
          <p:spPr>
            <a:xfrm>
              <a:off x="6320736" y="549767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927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C141C-E9E2-45EF-8EA9-423B1411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of Arrays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E9AD5E-0890-4365-BE56-8A0AE918982C}"/>
              </a:ext>
            </a:extLst>
          </p:cNvPr>
          <p:cNvSpPr txBox="1"/>
          <p:nvPr/>
        </p:nvSpPr>
        <p:spPr>
          <a:xfrm>
            <a:off x="2004263" y="2000877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0E83DE-42DD-432D-8F47-8931A3C664A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720998" y="2185543"/>
            <a:ext cx="1148907" cy="43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93DBBD1-CF07-4D8B-86AF-B537E5C4BA63}"/>
              </a:ext>
            </a:extLst>
          </p:cNvPr>
          <p:cNvSpPr txBox="1"/>
          <p:nvPr/>
        </p:nvSpPr>
        <p:spPr>
          <a:xfrm>
            <a:off x="2004263" y="3157021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4E7FF4-90CA-491C-9566-75C949B09B4A}"/>
              </a:ext>
            </a:extLst>
          </p:cNvPr>
          <p:cNvCxnSpPr>
            <a:cxnSpLocks/>
          </p:cNvCxnSpPr>
          <p:nvPr/>
        </p:nvCxnSpPr>
        <p:spPr>
          <a:xfrm>
            <a:off x="2720998" y="3411952"/>
            <a:ext cx="1148907" cy="39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4B08FFE-E884-45DC-9A82-3FCF23B53EF5}"/>
              </a:ext>
            </a:extLst>
          </p:cNvPr>
          <p:cNvGrpSpPr/>
          <p:nvPr/>
        </p:nvGrpSpPr>
        <p:grpSpPr>
          <a:xfrm>
            <a:off x="3299860" y="1679059"/>
            <a:ext cx="1200241" cy="1106119"/>
            <a:chOff x="4442851" y="1715309"/>
            <a:chExt cx="1200241" cy="110611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F8E2DC-3F00-45C9-99BF-A83E88D13750}"/>
                </a:ext>
              </a:extLst>
            </p:cNvPr>
            <p:cNvSpPr/>
            <p:nvPr/>
          </p:nvSpPr>
          <p:spPr>
            <a:xfrm>
              <a:off x="5012897" y="171530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null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8393DC-E8BF-41C2-9852-9055CDCF0165}"/>
                </a:ext>
              </a:extLst>
            </p:cNvPr>
            <p:cNvSpPr/>
            <p:nvPr/>
          </p:nvSpPr>
          <p:spPr>
            <a:xfrm>
              <a:off x="5012896" y="2265374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null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CA705E0-DB5A-461B-9910-D8D59D8604CA}"/>
                </a:ext>
              </a:extLst>
            </p:cNvPr>
            <p:cNvSpPr txBox="1"/>
            <p:nvPr/>
          </p:nvSpPr>
          <p:spPr>
            <a:xfrm>
              <a:off x="4442851" y="1826473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173D46F-1722-40F2-A457-7DCDB5024392}"/>
                </a:ext>
              </a:extLst>
            </p:cNvPr>
            <p:cNvSpPr txBox="1"/>
            <p:nvPr/>
          </p:nvSpPr>
          <p:spPr>
            <a:xfrm>
              <a:off x="4442851" y="2356019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BC84E9D-6191-4682-97CA-038BD7D290F1}"/>
              </a:ext>
            </a:extLst>
          </p:cNvPr>
          <p:cNvGrpSpPr/>
          <p:nvPr/>
        </p:nvGrpSpPr>
        <p:grpSpPr>
          <a:xfrm>
            <a:off x="3347309" y="2886507"/>
            <a:ext cx="1200241" cy="1106119"/>
            <a:chOff x="4490300" y="2922757"/>
            <a:chExt cx="1200241" cy="110611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53555D7-DD68-416D-9EA3-D1B9B209D23F}"/>
                </a:ext>
              </a:extLst>
            </p:cNvPr>
            <p:cNvSpPr/>
            <p:nvPr/>
          </p:nvSpPr>
          <p:spPr>
            <a:xfrm>
              <a:off x="5060346" y="2922757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5E1014D-1932-4AC9-8AC9-93C21A5B1059}"/>
                </a:ext>
              </a:extLst>
            </p:cNvPr>
            <p:cNvSpPr/>
            <p:nvPr/>
          </p:nvSpPr>
          <p:spPr>
            <a:xfrm>
              <a:off x="5060345" y="3472822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23719E-4430-47AD-9048-15AA845C6247}"/>
                </a:ext>
              </a:extLst>
            </p:cNvPr>
            <p:cNvSpPr txBox="1"/>
            <p:nvPr/>
          </p:nvSpPr>
          <p:spPr>
            <a:xfrm>
              <a:off x="4490300" y="3033921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15E7417-0623-4116-B157-6865497DA38E}"/>
                </a:ext>
              </a:extLst>
            </p:cNvPr>
            <p:cNvSpPr txBox="1"/>
            <p:nvPr/>
          </p:nvSpPr>
          <p:spPr>
            <a:xfrm>
              <a:off x="4490300" y="3563467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11A8E33-BD0F-459B-AE96-9404E1DA20E7}"/>
              </a:ext>
            </a:extLst>
          </p:cNvPr>
          <p:cNvGrpSpPr/>
          <p:nvPr/>
        </p:nvGrpSpPr>
        <p:grpSpPr>
          <a:xfrm>
            <a:off x="5271343" y="3507774"/>
            <a:ext cx="1260390" cy="556054"/>
            <a:chOff x="7084594" y="2929705"/>
            <a:chExt cx="1260390" cy="556054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FAD3101-5614-4020-B9CF-AB3957BE9DAF}"/>
                </a:ext>
              </a:extLst>
            </p:cNvPr>
            <p:cNvSpPr/>
            <p:nvPr/>
          </p:nvSpPr>
          <p:spPr>
            <a:xfrm>
              <a:off x="7084594" y="292970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00D78D5-0B69-40ED-B0F9-BB6FCBECACC9}"/>
                </a:ext>
              </a:extLst>
            </p:cNvPr>
            <p:cNvSpPr/>
            <p:nvPr/>
          </p:nvSpPr>
          <p:spPr>
            <a:xfrm>
              <a:off x="7714789" y="292970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716315-7AFD-4AAB-9256-BBE01240E77D}"/>
              </a:ext>
            </a:extLst>
          </p:cNvPr>
          <p:cNvCxnSpPr>
            <a:cxnSpLocks/>
          </p:cNvCxnSpPr>
          <p:nvPr/>
        </p:nvCxnSpPr>
        <p:spPr>
          <a:xfrm flipV="1">
            <a:off x="4232451" y="2837555"/>
            <a:ext cx="1007137" cy="381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E5E9C4F-50F1-43C5-BE2D-5C335F0841A6}"/>
              </a:ext>
            </a:extLst>
          </p:cNvPr>
          <p:cNvCxnSpPr>
            <a:cxnSpLocks/>
          </p:cNvCxnSpPr>
          <p:nvPr/>
        </p:nvCxnSpPr>
        <p:spPr>
          <a:xfrm>
            <a:off x="4232451" y="3762432"/>
            <a:ext cx="1027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88E85C-086B-40E1-B0F0-DB394CD04544}"/>
              </a:ext>
            </a:extLst>
          </p:cNvPr>
          <p:cNvGrpSpPr/>
          <p:nvPr/>
        </p:nvGrpSpPr>
        <p:grpSpPr>
          <a:xfrm>
            <a:off x="5260401" y="2600135"/>
            <a:ext cx="1890585" cy="556054"/>
            <a:chOff x="5260401" y="2600135"/>
            <a:chExt cx="1890585" cy="556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A46D26E-C39D-41A3-8EF4-9EECCBB01841}"/>
                </a:ext>
              </a:extLst>
            </p:cNvPr>
            <p:cNvSpPr/>
            <p:nvPr/>
          </p:nvSpPr>
          <p:spPr>
            <a:xfrm>
              <a:off x="526040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9A050B-3C8A-45F2-997D-9E8E27EE18A3}"/>
                </a:ext>
              </a:extLst>
            </p:cNvPr>
            <p:cNvSpPr/>
            <p:nvPr/>
          </p:nvSpPr>
          <p:spPr>
            <a:xfrm>
              <a:off x="5890596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B3FD677-0FEE-4853-BAF1-F4905A17898C}"/>
                </a:ext>
              </a:extLst>
            </p:cNvPr>
            <p:cNvSpPr/>
            <p:nvPr/>
          </p:nvSpPr>
          <p:spPr>
            <a:xfrm>
              <a:off x="652079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9D121E6-A3A8-4F35-A40E-7197EDA3BF4D}"/>
              </a:ext>
            </a:extLst>
          </p:cNvPr>
          <p:cNvGrpSpPr/>
          <p:nvPr/>
        </p:nvGrpSpPr>
        <p:grpSpPr>
          <a:xfrm>
            <a:off x="4205415" y="4312497"/>
            <a:ext cx="1890585" cy="556054"/>
            <a:chOff x="5260401" y="2600135"/>
            <a:chExt cx="1890585" cy="556054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97B7A7D-FA92-4C72-8FF6-4D22F759A457}"/>
                </a:ext>
              </a:extLst>
            </p:cNvPr>
            <p:cNvSpPr/>
            <p:nvPr/>
          </p:nvSpPr>
          <p:spPr>
            <a:xfrm>
              <a:off x="526040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2CBF563-B18E-45BD-A3C0-E87EDCFF7DC0}"/>
                </a:ext>
              </a:extLst>
            </p:cNvPr>
            <p:cNvSpPr/>
            <p:nvPr/>
          </p:nvSpPr>
          <p:spPr>
            <a:xfrm>
              <a:off x="5890596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36DD9AC-A050-419E-8DFC-D596197328D9}"/>
                </a:ext>
              </a:extLst>
            </p:cNvPr>
            <p:cNvSpPr/>
            <p:nvPr/>
          </p:nvSpPr>
          <p:spPr>
            <a:xfrm>
              <a:off x="652079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9994B07-120D-479F-ADC7-F9B485105577}"/>
              </a:ext>
            </a:extLst>
          </p:cNvPr>
          <p:cNvSpPr txBox="1"/>
          <p:nvPr/>
        </p:nvSpPr>
        <p:spPr>
          <a:xfrm>
            <a:off x="2193691" y="4351906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63E5A65-8B3A-4727-8ABD-D7E3A437AFB9}"/>
              </a:ext>
            </a:extLst>
          </p:cNvPr>
          <p:cNvCxnSpPr>
            <a:cxnSpLocks/>
            <a:stCxn id="57" idx="3"/>
            <a:endCxn id="54" idx="1"/>
          </p:cNvCxnSpPr>
          <p:nvPr/>
        </p:nvCxnSpPr>
        <p:spPr>
          <a:xfrm>
            <a:off x="2793407" y="4536572"/>
            <a:ext cx="1412008" cy="53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B1C5C71-C1FF-4712-BE4C-80F7D62A5651}"/>
              </a:ext>
            </a:extLst>
          </p:cNvPr>
          <p:cNvSpPr txBox="1"/>
          <p:nvPr/>
        </p:nvSpPr>
        <p:spPr>
          <a:xfrm>
            <a:off x="2339772" y="5512449"/>
            <a:ext cx="71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data3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F5D1087-EC35-468B-BCCF-B8333E328292}"/>
              </a:ext>
            </a:extLst>
          </p:cNvPr>
          <p:cNvCxnSpPr>
            <a:cxnSpLocks/>
            <a:stCxn id="61" idx="3"/>
          </p:cNvCxnSpPr>
          <p:nvPr/>
        </p:nvCxnSpPr>
        <p:spPr>
          <a:xfrm>
            <a:off x="3056507" y="5697115"/>
            <a:ext cx="1148907" cy="43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D459717-FE77-4E34-9EB1-FE5A8EC6BBEB}"/>
              </a:ext>
            </a:extLst>
          </p:cNvPr>
          <p:cNvGrpSpPr/>
          <p:nvPr/>
        </p:nvGrpSpPr>
        <p:grpSpPr>
          <a:xfrm>
            <a:off x="3635369" y="5190631"/>
            <a:ext cx="1200241" cy="1650752"/>
            <a:chOff x="3635369" y="5190631"/>
            <a:chExt cx="1200241" cy="165075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1F8D0AF-7140-4B87-8BC9-65AB689DB9E0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FF99F08-DFF2-4140-AB54-B018B00A5401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E5B6EC8-7327-45D0-B96E-7558D1998B45}"/>
                </a:ext>
              </a:extLst>
            </p:cNvPr>
            <p:cNvSpPr txBox="1"/>
            <p:nvPr/>
          </p:nvSpPr>
          <p:spPr>
            <a:xfrm>
              <a:off x="3635369" y="5301795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B0993C7-CCF1-4A3F-9431-01C181C6834C}"/>
                </a:ext>
              </a:extLst>
            </p:cNvPr>
            <p:cNvSpPr txBox="1"/>
            <p:nvPr/>
          </p:nvSpPr>
          <p:spPr>
            <a:xfrm>
              <a:off x="3635369" y="5831341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8D04E9D-7AC1-4E4D-B47B-0E2F972440E4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C098C0E-F81D-4FDB-87A5-CB1061D8995B}"/>
                </a:ext>
              </a:extLst>
            </p:cNvPr>
            <p:cNvSpPr txBox="1"/>
            <p:nvPr/>
          </p:nvSpPr>
          <p:spPr>
            <a:xfrm>
              <a:off x="3635369" y="6375974"/>
              <a:ext cx="71673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int[]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A09EFCD-EED9-4391-9AC0-5B6E69BC3D56}"/>
              </a:ext>
            </a:extLst>
          </p:cNvPr>
          <p:cNvGrpSpPr/>
          <p:nvPr/>
        </p:nvGrpSpPr>
        <p:grpSpPr>
          <a:xfrm>
            <a:off x="5717601" y="5190631"/>
            <a:ext cx="1890585" cy="556054"/>
            <a:chOff x="5260401" y="2600135"/>
            <a:chExt cx="1890585" cy="556054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13CC771-849D-4D31-83E1-5A3FB37F2F13}"/>
                </a:ext>
              </a:extLst>
            </p:cNvPr>
            <p:cNvSpPr/>
            <p:nvPr/>
          </p:nvSpPr>
          <p:spPr>
            <a:xfrm>
              <a:off x="526040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FFF8DF5-2BDA-4EF3-A0C1-D417C911D76C}"/>
                </a:ext>
              </a:extLst>
            </p:cNvPr>
            <p:cNvSpPr/>
            <p:nvPr/>
          </p:nvSpPr>
          <p:spPr>
            <a:xfrm>
              <a:off x="5890596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F37607E-7950-43B4-AFE8-DCA5A60B21C3}"/>
                </a:ext>
              </a:extLst>
            </p:cNvPr>
            <p:cNvSpPr/>
            <p:nvPr/>
          </p:nvSpPr>
          <p:spPr>
            <a:xfrm>
              <a:off x="652079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F3814A0-D643-4B25-957D-916E1F194F14}"/>
              </a:ext>
            </a:extLst>
          </p:cNvPr>
          <p:cNvCxnSpPr>
            <a:cxnSpLocks/>
            <a:endCxn id="71" idx="1"/>
          </p:cNvCxnSpPr>
          <p:nvPr/>
        </p:nvCxnSpPr>
        <p:spPr>
          <a:xfrm flipV="1">
            <a:off x="4500100" y="5468658"/>
            <a:ext cx="1217501" cy="7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4C9C44F-B7D2-4DB5-8527-271E10F578CA}"/>
              </a:ext>
            </a:extLst>
          </p:cNvPr>
          <p:cNvGrpSpPr/>
          <p:nvPr/>
        </p:nvGrpSpPr>
        <p:grpSpPr>
          <a:xfrm>
            <a:off x="5713103" y="5837064"/>
            <a:ext cx="1890585" cy="556054"/>
            <a:chOff x="5260401" y="2600135"/>
            <a:chExt cx="1890585" cy="556054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88D3683-E98E-46DD-8CFE-6B314C87544B}"/>
                </a:ext>
              </a:extLst>
            </p:cNvPr>
            <p:cNvSpPr/>
            <p:nvPr/>
          </p:nvSpPr>
          <p:spPr>
            <a:xfrm>
              <a:off x="526040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8D48CB8-6927-4496-AA01-064BCC3E9529}"/>
                </a:ext>
              </a:extLst>
            </p:cNvPr>
            <p:cNvSpPr/>
            <p:nvPr/>
          </p:nvSpPr>
          <p:spPr>
            <a:xfrm>
              <a:off x="5890596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CEE8561-1FD2-4776-A53C-A719EE5F9EBB}"/>
                </a:ext>
              </a:extLst>
            </p:cNvPr>
            <p:cNvSpPr/>
            <p:nvPr/>
          </p:nvSpPr>
          <p:spPr>
            <a:xfrm>
              <a:off x="6520791" y="2600135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9E935BE-191E-48BC-8791-9660590553DA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4541956" y="6091151"/>
            <a:ext cx="1171147" cy="23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823FCED-D767-4A05-9CFC-AC02DCE69EC0}"/>
              </a:ext>
            </a:extLst>
          </p:cNvPr>
          <p:cNvCxnSpPr>
            <a:cxnSpLocks/>
          </p:cNvCxnSpPr>
          <p:nvPr/>
        </p:nvCxnSpPr>
        <p:spPr>
          <a:xfrm flipV="1">
            <a:off x="4520374" y="4954501"/>
            <a:ext cx="798603" cy="1693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17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D66B-2A88-4108-B305-8B6ADFBE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CC7C01-9066-4848-9155-86FA2FD9F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12704"/>
              </p:ext>
            </p:extLst>
          </p:nvPr>
        </p:nvGraphicFramePr>
        <p:xfrm>
          <a:off x="838200" y="1825625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7A6685-D861-4749-9176-9A7F57E6B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9933774"/>
              </p:ext>
            </p:extLst>
          </p:nvPr>
        </p:nvGraphicFramePr>
        <p:xfrm>
          <a:off x="2652840" y="1861886"/>
          <a:ext cx="1314450" cy="883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CB2FC00-2AC0-41EC-9C66-D65875631245}"/>
              </a:ext>
            </a:extLst>
          </p:cNvPr>
          <p:cNvSpPr txBox="1"/>
          <p:nvPr/>
        </p:nvSpPr>
        <p:spPr>
          <a:xfrm>
            <a:off x="927801" y="149255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 (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629FD-EF54-41E2-99A4-3BF8C9C8DAF4}"/>
              </a:ext>
            </a:extLst>
          </p:cNvPr>
          <p:cNvSpPr txBox="1"/>
          <p:nvPr/>
        </p:nvSpPr>
        <p:spPr>
          <a:xfrm>
            <a:off x="2746449" y="151741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mB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3FBB3-F97E-44D7-A486-0DC9CB30AE45}"/>
              </a:ext>
            </a:extLst>
          </p:cNvPr>
          <p:cNvSpPr txBox="1"/>
          <p:nvPr/>
        </p:nvSpPr>
        <p:spPr>
          <a:xfrm>
            <a:off x="4650691" y="1506022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mC</a:t>
            </a:r>
            <a:r>
              <a:rPr lang="en-US" dirty="0"/>
              <a:t> (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E840E5-9C38-4195-BCF8-92DA93AA778B}"/>
              </a:ext>
            </a:extLst>
          </p:cNvPr>
          <p:cNvSpPr txBox="1"/>
          <p:nvPr/>
        </p:nvSpPr>
        <p:spPr>
          <a:xfrm>
            <a:off x="2250299" y="211907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35EA5E-D19B-4244-89AD-AE50AA46E2BD}"/>
              </a:ext>
            </a:extLst>
          </p:cNvPr>
          <p:cNvSpPr txBox="1"/>
          <p:nvPr/>
        </p:nvSpPr>
        <p:spPr>
          <a:xfrm>
            <a:off x="4162588" y="208281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7DA0E8E0-7B83-4DEB-A91B-9E0481C010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069668"/>
              </p:ext>
            </p:extLst>
          </p:nvPr>
        </p:nvGraphicFramePr>
        <p:xfrm>
          <a:off x="4650691" y="1853161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EA793475-2279-40BD-9BA0-B9B2D3B70DE4}"/>
              </a:ext>
            </a:extLst>
          </p:cNvPr>
          <p:cNvGrpSpPr/>
          <p:nvPr/>
        </p:nvGrpSpPr>
        <p:grpSpPr>
          <a:xfrm>
            <a:off x="7044381" y="3461180"/>
            <a:ext cx="345014" cy="1047750"/>
            <a:chOff x="4205414" y="5190631"/>
            <a:chExt cx="630196" cy="165075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1B1BE45-B4E6-4365-8EE7-B385FDBDB117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A506DD9-8B36-4F15-9F9D-452EB94B8C3C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91E471F-7DE3-460C-8D1E-AF9EE2B17DE3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07B3E04-6201-4011-A32B-3BE29DF62B39}"/>
              </a:ext>
            </a:extLst>
          </p:cNvPr>
          <p:cNvGrpSpPr/>
          <p:nvPr/>
        </p:nvGrpSpPr>
        <p:grpSpPr>
          <a:xfrm>
            <a:off x="7641651" y="3499286"/>
            <a:ext cx="683199" cy="276719"/>
            <a:chOff x="5717601" y="5190631"/>
            <a:chExt cx="1260390" cy="55605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7A182CF-2CF7-448A-92DF-E8D9476561A1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EF80E1-826D-481B-A5D5-BFBE43F74019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CC6221F-A271-41A2-AFCB-E8809B0DAAE6}"/>
              </a:ext>
            </a:extLst>
          </p:cNvPr>
          <p:cNvSpPr txBox="1"/>
          <p:nvPr/>
        </p:nvSpPr>
        <p:spPr>
          <a:xfrm>
            <a:off x="6937487" y="278503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EDF5C6-3880-4425-8702-0AB2C4473208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>
          <a:xfrm>
            <a:off x="7216887" y="315437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71C7CD0-CFAE-42CE-B64F-2B1464804A8E}"/>
              </a:ext>
            </a:extLst>
          </p:cNvPr>
          <p:cNvGrpSpPr/>
          <p:nvPr/>
        </p:nvGrpSpPr>
        <p:grpSpPr>
          <a:xfrm>
            <a:off x="7654351" y="3886526"/>
            <a:ext cx="683199" cy="276719"/>
            <a:chOff x="5717601" y="5190631"/>
            <a:chExt cx="1260390" cy="55605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65CD594-0727-40ED-BE8B-AA75EE0B576B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22FD5CD-F216-48DA-9AA0-6F9B125CE3F7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86A7DA-435B-4DD2-82D6-C317199008FA}"/>
              </a:ext>
            </a:extLst>
          </p:cNvPr>
          <p:cNvGrpSpPr/>
          <p:nvPr/>
        </p:nvGrpSpPr>
        <p:grpSpPr>
          <a:xfrm>
            <a:off x="7641652" y="4232211"/>
            <a:ext cx="683199" cy="276719"/>
            <a:chOff x="5717601" y="5190631"/>
            <a:chExt cx="1260390" cy="55605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EE1F0DF-6EEE-4CEA-AD5C-8D3B1586FC89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1147CD4-BFDE-4907-8029-75314A8F8F04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B245F96-95AA-414C-B232-4B16B463A7C6}"/>
              </a:ext>
            </a:extLst>
          </p:cNvPr>
          <p:cNvCxnSpPr>
            <a:cxnSpLocks/>
          </p:cNvCxnSpPr>
          <p:nvPr/>
        </p:nvCxnSpPr>
        <p:spPr>
          <a:xfrm>
            <a:off x="7216887" y="368928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2D2E64E-FA0B-49A2-8177-A11BF00C36F9}"/>
              </a:ext>
            </a:extLst>
          </p:cNvPr>
          <p:cNvCxnSpPr>
            <a:cxnSpLocks/>
          </p:cNvCxnSpPr>
          <p:nvPr/>
        </p:nvCxnSpPr>
        <p:spPr>
          <a:xfrm>
            <a:off x="7216887" y="4042215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01F6A6-0A00-43E4-925F-FC746F901835}"/>
              </a:ext>
            </a:extLst>
          </p:cNvPr>
          <p:cNvCxnSpPr>
            <a:cxnSpLocks/>
          </p:cNvCxnSpPr>
          <p:nvPr/>
        </p:nvCxnSpPr>
        <p:spPr>
          <a:xfrm>
            <a:off x="7229587" y="439134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7090D35-4B66-4ABA-A8FF-BBA99E54E573}"/>
              </a:ext>
            </a:extLst>
          </p:cNvPr>
          <p:cNvGrpSpPr/>
          <p:nvPr/>
        </p:nvGrpSpPr>
        <p:grpSpPr>
          <a:xfrm>
            <a:off x="8835081" y="5639230"/>
            <a:ext cx="345014" cy="1047750"/>
            <a:chOff x="4205414" y="5190631"/>
            <a:chExt cx="630196" cy="1650752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ABB51A8-AD49-47F7-939C-A4925C64FF40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54F2C00-4E5C-499D-9C50-B19B6C29A994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C6B3025-09BC-413D-8DDD-137FFDEF98E5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4152F3B-FD59-4B62-B1E3-B5B1593CDD8D}"/>
              </a:ext>
            </a:extLst>
          </p:cNvPr>
          <p:cNvGrpSpPr/>
          <p:nvPr/>
        </p:nvGrpSpPr>
        <p:grpSpPr>
          <a:xfrm>
            <a:off x="9432351" y="5677336"/>
            <a:ext cx="683199" cy="276719"/>
            <a:chOff x="5717601" y="5190631"/>
            <a:chExt cx="1260390" cy="556054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7A94910-BD2C-483A-89F0-84D8530A8A16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F57D7CD-BE2D-426E-8863-00472C18FC80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8A55F64B-EF2A-4CFB-88E2-55054DF0D9F0}"/>
              </a:ext>
            </a:extLst>
          </p:cNvPr>
          <p:cNvSpPr txBox="1"/>
          <p:nvPr/>
        </p:nvSpPr>
        <p:spPr>
          <a:xfrm>
            <a:off x="8728187" y="496308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mC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E7D3A2E-C11D-4695-A51E-2AEB841E5C8C}"/>
              </a:ext>
            </a:extLst>
          </p:cNvPr>
          <p:cNvCxnSpPr>
            <a:cxnSpLocks/>
            <a:stCxn id="49" idx="2"/>
            <a:endCxn id="43" idx="0"/>
          </p:cNvCxnSpPr>
          <p:nvPr/>
        </p:nvCxnSpPr>
        <p:spPr>
          <a:xfrm>
            <a:off x="9007587" y="533242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FE8ECBD-E511-4C2C-9775-C014E98B9551}"/>
              </a:ext>
            </a:extLst>
          </p:cNvPr>
          <p:cNvGrpSpPr/>
          <p:nvPr/>
        </p:nvGrpSpPr>
        <p:grpSpPr>
          <a:xfrm>
            <a:off x="9445051" y="6064576"/>
            <a:ext cx="683199" cy="276719"/>
            <a:chOff x="5717601" y="5190631"/>
            <a:chExt cx="1260390" cy="556054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1BFA430-F0BC-46FA-B4FF-A6C9B4FD2963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4F9971F-7E04-44AC-988B-938B05D9E3BC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5D8B3CD-0971-46EA-A26B-AFAA9F5B2152}"/>
              </a:ext>
            </a:extLst>
          </p:cNvPr>
          <p:cNvGrpSpPr/>
          <p:nvPr/>
        </p:nvGrpSpPr>
        <p:grpSpPr>
          <a:xfrm>
            <a:off x="9432352" y="6410261"/>
            <a:ext cx="683199" cy="276719"/>
            <a:chOff x="5717601" y="5190631"/>
            <a:chExt cx="1260390" cy="55605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F47451E-49AA-4F18-8C36-3CB58CB667E6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41A0A7-6B32-4C03-83E8-8E1FD19F98E7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0</a:t>
              </a:r>
            </a:p>
          </p:txBody>
        </p: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82026E6-CF07-49EF-A536-6C10F500B3FA}"/>
              </a:ext>
            </a:extLst>
          </p:cNvPr>
          <p:cNvCxnSpPr>
            <a:cxnSpLocks/>
          </p:cNvCxnSpPr>
          <p:nvPr/>
        </p:nvCxnSpPr>
        <p:spPr>
          <a:xfrm>
            <a:off x="9007587" y="586733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014D68F-B75E-433A-8F22-E15665424E24}"/>
              </a:ext>
            </a:extLst>
          </p:cNvPr>
          <p:cNvCxnSpPr>
            <a:cxnSpLocks/>
          </p:cNvCxnSpPr>
          <p:nvPr/>
        </p:nvCxnSpPr>
        <p:spPr>
          <a:xfrm>
            <a:off x="9007587" y="6220265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BB762CE-E9FC-45E4-8887-489B38EDD7F6}"/>
              </a:ext>
            </a:extLst>
          </p:cNvPr>
          <p:cNvCxnSpPr>
            <a:cxnSpLocks/>
          </p:cNvCxnSpPr>
          <p:nvPr/>
        </p:nvCxnSpPr>
        <p:spPr>
          <a:xfrm>
            <a:off x="9020287" y="656939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B39AAA9-6CB8-41EA-8203-1A27B51BE167}"/>
              </a:ext>
            </a:extLst>
          </p:cNvPr>
          <p:cNvGrpSpPr/>
          <p:nvPr/>
        </p:nvGrpSpPr>
        <p:grpSpPr>
          <a:xfrm>
            <a:off x="9295714" y="3619834"/>
            <a:ext cx="345014" cy="702066"/>
            <a:chOff x="4205414" y="5190631"/>
            <a:chExt cx="630196" cy="110611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DEB1CF-D089-4042-8B54-BFBC0F928ECB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38119A4-7274-400B-A5E1-FECE362804A1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F67C17E-C1E2-4739-A97A-107A2AA020B2}"/>
              </a:ext>
            </a:extLst>
          </p:cNvPr>
          <p:cNvGrpSpPr/>
          <p:nvPr/>
        </p:nvGrpSpPr>
        <p:grpSpPr>
          <a:xfrm>
            <a:off x="9892984" y="3657938"/>
            <a:ext cx="683199" cy="276719"/>
            <a:chOff x="5717601" y="5190631"/>
            <a:chExt cx="1260390" cy="556054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ABEE24D-0AEA-4803-A93F-F791E22B3FCA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F25273F-600C-4B1C-B636-CFB72E826DC5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16AD32E-74A4-450D-AB8E-58D82B490693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9468220" y="3313022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170700F-59CA-4297-A1C9-9B6C629AAC3D}"/>
              </a:ext>
            </a:extLst>
          </p:cNvPr>
          <p:cNvGrpSpPr/>
          <p:nvPr/>
        </p:nvGrpSpPr>
        <p:grpSpPr>
          <a:xfrm>
            <a:off x="9892984" y="4067332"/>
            <a:ext cx="683199" cy="276719"/>
            <a:chOff x="5717601" y="5190631"/>
            <a:chExt cx="1260390" cy="55605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5DD20C5-951D-4546-9DF5-2A4E1E83F87B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83271E1D-8EE9-48E7-9631-A8321B7F85FA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90E1A3E-2F8A-43FA-8718-173A4176B6ED}"/>
              </a:ext>
            </a:extLst>
          </p:cNvPr>
          <p:cNvCxnSpPr>
            <a:cxnSpLocks/>
          </p:cNvCxnSpPr>
          <p:nvPr/>
        </p:nvCxnSpPr>
        <p:spPr>
          <a:xfrm>
            <a:off x="9468220" y="3847934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0A31C48-1305-401E-922A-EEADF7E382C4}"/>
              </a:ext>
            </a:extLst>
          </p:cNvPr>
          <p:cNvCxnSpPr>
            <a:cxnSpLocks/>
          </p:cNvCxnSpPr>
          <p:nvPr/>
        </p:nvCxnSpPr>
        <p:spPr>
          <a:xfrm>
            <a:off x="9468220" y="420086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6B96A6A8-DCAF-4F1A-90DB-57D2E00B24EB}"/>
              </a:ext>
            </a:extLst>
          </p:cNvPr>
          <p:cNvSpPr txBox="1"/>
          <p:nvPr/>
        </p:nvSpPr>
        <p:spPr>
          <a:xfrm>
            <a:off x="9180094" y="2974951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0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D66B-2A88-4108-B305-8B6ADFBE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Addition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CC7C01-9066-4848-9155-86FA2FD9F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480701"/>
              </p:ext>
            </p:extLst>
          </p:nvPr>
        </p:nvGraphicFramePr>
        <p:xfrm>
          <a:off x="838200" y="1825625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CB2FC00-2AC0-41EC-9C66-D65875631245}"/>
              </a:ext>
            </a:extLst>
          </p:cNvPr>
          <p:cNvSpPr txBox="1"/>
          <p:nvPr/>
        </p:nvSpPr>
        <p:spPr>
          <a:xfrm>
            <a:off x="927801" y="149255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 (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629FD-EF54-41E2-99A4-3BF8C9C8DAF4}"/>
              </a:ext>
            </a:extLst>
          </p:cNvPr>
          <p:cNvSpPr txBox="1"/>
          <p:nvPr/>
        </p:nvSpPr>
        <p:spPr>
          <a:xfrm>
            <a:off x="2746449" y="151741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mB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3FBB3-F97E-44D7-A486-0DC9CB30AE45}"/>
              </a:ext>
            </a:extLst>
          </p:cNvPr>
          <p:cNvSpPr txBox="1"/>
          <p:nvPr/>
        </p:nvSpPr>
        <p:spPr>
          <a:xfrm>
            <a:off x="4650691" y="1506022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mC</a:t>
            </a:r>
            <a:r>
              <a:rPr lang="en-US" dirty="0"/>
              <a:t> (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 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E840E5-9C38-4195-BCF8-92DA93AA778B}"/>
              </a:ext>
            </a:extLst>
          </p:cNvPr>
          <p:cNvSpPr txBox="1"/>
          <p:nvPr/>
        </p:nvSpPr>
        <p:spPr>
          <a:xfrm>
            <a:off x="2250299" y="211907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35EA5E-D19B-4244-89AD-AE50AA46E2BD}"/>
              </a:ext>
            </a:extLst>
          </p:cNvPr>
          <p:cNvSpPr txBox="1"/>
          <p:nvPr/>
        </p:nvSpPr>
        <p:spPr>
          <a:xfrm>
            <a:off x="4162588" y="208281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7DA0E8E0-7B83-4DEB-A91B-9E0481C010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422981"/>
              </p:ext>
            </p:extLst>
          </p:nvPr>
        </p:nvGraphicFramePr>
        <p:xfrm>
          <a:off x="4650691" y="1853161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EA793475-2279-40BD-9BA0-B9B2D3B70DE4}"/>
              </a:ext>
            </a:extLst>
          </p:cNvPr>
          <p:cNvGrpSpPr/>
          <p:nvPr/>
        </p:nvGrpSpPr>
        <p:grpSpPr>
          <a:xfrm>
            <a:off x="7044381" y="3461180"/>
            <a:ext cx="345014" cy="1047750"/>
            <a:chOff x="4205414" y="5190631"/>
            <a:chExt cx="630196" cy="165075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1B1BE45-B4E6-4365-8EE7-B385FDBDB117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A506DD9-8B36-4F15-9F9D-452EB94B8C3C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91E471F-7DE3-460C-8D1E-AF9EE2B17DE3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07B3E04-6201-4011-A32B-3BE29DF62B39}"/>
              </a:ext>
            </a:extLst>
          </p:cNvPr>
          <p:cNvGrpSpPr/>
          <p:nvPr/>
        </p:nvGrpSpPr>
        <p:grpSpPr>
          <a:xfrm>
            <a:off x="7641651" y="3499286"/>
            <a:ext cx="683199" cy="276719"/>
            <a:chOff x="5717601" y="5190631"/>
            <a:chExt cx="1260390" cy="55605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7A182CF-2CF7-448A-92DF-E8D9476561A1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EF80E1-826D-481B-A5D5-BFBE43F74019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CC6221F-A271-41A2-AFCB-E8809B0DAAE6}"/>
              </a:ext>
            </a:extLst>
          </p:cNvPr>
          <p:cNvSpPr txBox="1"/>
          <p:nvPr/>
        </p:nvSpPr>
        <p:spPr>
          <a:xfrm>
            <a:off x="6937487" y="278503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EDF5C6-3880-4425-8702-0AB2C4473208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>
          <a:xfrm>
            <a:off x="7216887" y="315437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71C7CD0-CFAE-42CE-B64F-2B1464804A8E}"/>
              </a:ext>
            </a:extLst>
          </p:cNvPr>
          <p:cNvGrpSpPr/>
          <p:nvPr/>
        </p:nvGrpSpPr>
        <p:grpSpPr>
          <a:xfrm>
            <a:off x="7654351" y="3886526"/>
            <a:ext cx="683199" cy="276719"/>
            <a:chOff x="5717601" y="5190631"/>
            <a:chExt cx="1260390" cy="55605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65CD594-0727-40ED-BE8B-AA75EE0B576B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22FD5CD-F216-48DA-9AA0-6F9B125CE3F7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86A7DA-435B-4DD2-82D6-C317199008FA}"/>
              </a:ext>
            </a:extLst>
          </p:cNvPr>
          <p:cNvGrpSpPr/>
          <p:nvPr/>
        </p:nvGrpSpPr>
        <p:grpSpPr>
          <a:xfrm>
            <a:off x="7641652" y="4232211"/>
            <a:ext cx="683199" cy="276719"/>
            <a:chOff x="5717601" y="5190631"/>
            <a:chExt cx="1260390" cy="55605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EE1F0DF-6EEE-4CEA-AD5C-8D3B1586FC89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1147CD4-BFDE-4907-8029-75314A8F8F04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B245F96-95AA-414C-B232-4B16B463A7C6}"/>
              </a:ext>
            </a:extLst>
          </p:cNvPr>
          <p:cNvCxnSpPr>
            <a:cxnSpLocks/>
          </p:cNvCxnSpPr>
          <p:nvPr/>
        </p:nvCxnSpPr>
        <p:spPr>
          <a:xfrm>
            <a:off x="7216887" y="368928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2D2E64E-FA0B-49A2-8177-A11BF00C36F9}"/>
              </a:ext>
            </a:extLst>
          </p:cNvPr>
          <p:cNvCxnSpPr>
            <a:cxnSpLocks/>
          </p:cNvCxnSpPr>
          <p:nvPr/>
        </p:nvCxnSpPr>
        <p:spPr>
          <a:xfrm>
            <a:off x="7216887" y="4042215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01F6A6-0A00-43E4-925F-FC746F901835}"/>
              </a:ext>
            </a:extLst>
          </p:cNvPr>
          <p:cNvCxnSpPr>
            <a:cxnSpLocks/>
          </p:cNvCxnSpPr>
          <p:nvPr/>
        </p:nvCxnSpPr>
        <p:spPr>
          <a:xfrm>
            <a:off x="7229587" y="439134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7090D35-4B66-4ABA-A8FF-BBA99E54E573}"/>
              </a:ext>
            </a:extLst>
          </p:cNvPr>
          <p:cNvGrpSpPr/>
          <p:nvPr/>
        </p:nvGrpSpPr>
        <p:grpSpPr>
          <a:xfrm>
            <a:off x="8835081" y="5639230"/>
            <a:ext cx="345014" cy="1047750"/>
            <a:chOff x="4205414" y="5190631"/>
            <a:chExt cx="630196" cy="1650752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ABB51A8-AD49-47F7-939C-A4925C64FF40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54F2C00-4E5C-499D-9C50-B19B6C29A994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C6B3025-09BC-413D-8DDD-137FFDEF98E5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4152F3B-FD59-4B62-B1E3-B5B1593CDD8D}"/>
              </a:ext>
            </a:extLst>
          </p:cNvPr>
          <p:cNvGrpSpPr/>
          <p:nvPr/>
        </p:nvGrpSpPr>
        <p:grpSpPr>
          <a:xfrm>
            <a:off x="9432351" y="5677336"/>
            <a:ext cx="683199" cy="276719"/>
            <a:chOff x="5717601" y="5190631"/>
            <a:chExt cx="1260390" cy="556054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7A94910-BD2C-483A-89F0-84D8530A8A16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F57D7CD-BE2D-426E-8863-00472C18FC80}"/>
                </a:ext>
              </a:extLst>
            </p:cNvPr>
            <p:cNvSpPr/>
            <p:nvPr/>
          </p:nvSpPr>
          <p:spPr>
            <a:xfrm>
              <a:off x="6347795" y="5190631"/>
              <a:ext cx="630196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8A55F64B-EF2A-4CFB-88E2-55054DF0D9F0}"/>
              </a:ext>
            </a:extLst>
          </p:cNvPr>
          <p:cNvSpPr txBox="1"/>
          <p:nvPr/>
        </p:nvSpPr>
        <p:spPr>
          <a:xfrm>
            <a:off x="8728187" y="4963088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mC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E7D3A2E-C11D-4695-A51E-2AEB841E5C8C}"/>
              </a:ext>
            </a:extLst>
          </p:cNvPr>
          <p:cNvCxnSpPr>
            <a:cxnSpLocks/>
            <a:stCxn id="49" idx="2"/>
            <a:endCxn id="43" idx="0"/>
          </p:cNvCxnSpPr>
          <p:nvPr/>
        </p:nvCxnSpPr>
        <p:spPr>
          <a:xfrm>
            <a:off x="9007587" y="5332420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FE8ECBD-E511-4C2C-9775-C014E98B9551}"/>
              </a:ext>
            </a:extLst>
          </p:cNvPr>
          <p:cNvGrpSpPr/>
          <p:nvPr/>
        </p:nvGrpSpPr>
        <p:grpSpPr>
          <a:xfrm>
            <a:off x="9445051" y="6064576"/>
            <a:ext cx="683199" cy="276719"/>
            <a:chOff x="5717601" y="5190631"/>
            <a:chExt cx="1260390" cy="556054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1BFA430-F0BC-46FA-B4FF-A6C9B4FD2963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4F9971F-7E04-44AC-988B-938B05D9E3BC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5D8B3CD-0971-46EA-A26B-AFAA9F5B2152}"/>
              </a:ext>
            </a:extLst>
          </p:cNvPr>
          <p:cNvGrpSpPr/>
          <p:nvPr/>
        </p:nvGrpSpPr>
        <p:grpSpPr>
          <a:xfrm>
            <a:off x="9432352" y="6410261"/>
            <a:ext cx="683199" cy="276719"/>
            <a:chOff x="5717601" y="5190631"/>
            <a:chExt cx="1260390" cy="55605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F47451E-49AA-4F18-8C36-3CB58CB667E6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41A0A7-6B32-4C03-83E8-8E1FD19F98E7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82026E6-CF07-49EF-A536-6C10F500B3FA}"/>
              </a:ext>
            </a:extLst>
          </p:cNvPr>
          <p:cNvCxnSpPr>
            <a:cxnSpLocks/>
          </p:cNvCxnSpPr>
          <p:nvPr/>
        </p:nvCxnSpPr>
        <p:spPr>
          <a:xfrm>
            <a:off x="9007587" y="586733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014D68F-B75E-433A-8F22-E15665424E24}"/>
              </a:ext>
            </a:extLst>
          </p:cNvPr>
          <p:cNvCxnSpPr>
            <a:cxnSpLocks/>
          </p:cNvCxnSpPr>
          <p:nvPr/>
        </p:nvCxnSpPr>
        <p:spPr>
          <a:xfrm>
            <a:off x="9007587" y="6220265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BB762CE-E9FC-45E4-8887-489B38EDD7F6}"/>
              </a:ext>
            </a:extLst>
          </p:cNvPr>
          <p:cNvCxnSpPr>
            <a:cxnSpLocks/>
          </p:cNvCxnSpPr>
          <p:nvPr/>
        </p:nvCxnSpPr>
        <p:spPr>
          <a:xfrm>
            <a:off x="9020287" y="656939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16AD32E-74A4-450D-AB8E-58D82B490693}"/>
              </a:ext>
            </a:extLst>
          </p:cNvPr>
          <p:cNvCxnSpPr>
            <a:cxnSpLocks/>
          </p:cNvCxnSpPr>
          <p:nvPr/>
        </p:nvCxnSpPr>
        <p:spPr>
          <a:xfrm>
            <a:off x="9468220" y="3313022"/>
            <a:ext cx="2" cy="30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6B96A6A8-DCAF-4F1A-90DB-57D2E00B24EB}"/>
              </a:ext>
            </a:extLst>
          </p:cNvPr>
          <p:cNvSpPr txBox="1"/>
          <p:nvPr/>
        </p:nvSpPr>
        <p:spPr>
          <a:xfrm>
            <a:off x="9180094" y="2974951"/>
            <a:ext cx="5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mB</a:t>
            </a:r>
            <a:endParaRPr lang="en-US" dirty="0"/>
          </a:p>
        </p:txBody>
      </p:sp>
      <p:graphicFrame>
        <p:nvGraphicFramePr>
          <p:cNvPr id="63" name="Table 4">
            <a:extLst>
              <a:ext uri="{FF2B5EF4-FFF2-40B4-BE49-F238E27FC236}">
                <a16:creationId xmlns:a16="http://schemas.microsoft.com/office/drawing/2014/main" id="{D19B6438-44EA-425E-A2FF-B19E8A1FB4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085292"/>
              </p:ext>
            </p:extLst>
          </p:nvPr>
        </p:nvGraphicFramePr>
        <p:xfrm>
          <a:off x="2612926" y="1861886"/>
          <a:ext cx="1314450" cy="1325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703353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2249428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9361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619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37242"/>
                  </a:ext>
                </a:extLst>
              </a:tr>
            </a:tbl>
          </a:graphicData>
        </a:graphic>
      </p:graphicFrame>
      <p:grpSp>
        <p:nvGrpSpPr>
          <p:cNvPr id="68" name="Group 67">
            <a:extLst>
              <a:ext uri="{FF2B5EF4-FFF2-40B4-BE49-F238E27FC236}">
                <a16:creationId xmlns:a16="http://schemas.microsoft.com/office/drawing/2014/main" id="{3676A207-1032-4FA7-92AF-1D676E954BC1}"/>
              </a:ext>
            </a:extLst>
          </p:cNvPr>
          <p:cNvGrpSpPr/>
          <p:nvPr/>
        </p:nvGrpSpPr>
        <p:grpSpPr>
          <a:xfrm>
            <a:off x="9295713" y="3572385"/>
            <a:ext cx="345014" cy="1047750"/>
            <a:chOff x="4205414" y="5190631"/>
            <a:chExt cx="630196" cy="165075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D08B2E7-BAD9-4267-B8B3-13AAE1832431}"/>
                </a:ext>
              </a:extLst>
            </p:cNvPr>
            <p:cNvSpPr/>
            <p:nvPr/>
          </p:nvSpPr>
          <p:spPr>
            <a:xfrm>
              <a:off x="4205415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1688BBB-61D5-4D2B-ABE4-25E524F4768E}"/>
                </a:ext>
              </a:extLst>
            </p:cNvPr>
            <p:cNvSpPr/>
            <p:nvPr/>
          </p:nvSpPr>
          <p:spPr>
            <a:xfrm>
              <a:off x="4205414" y="5740696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36BB0341-7005-4875-AB50-5F47E10852A2}"/>
                </a:ext>
              </a:extLst>
            </p:cNvPr>
            <p:cNvSpPr/>
            <p:nvPr/>
          </p:nvSpPr>
          <p:spPr>
            <a:xfrm>
              <a:off x="4205414" y="6285329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9BB28E5-6DB1-4718-A373-5D4A275609B6}"/>
              </a:ext>
            </a:extLst>
          </p:cNvPr>
          <p:cNvGrpSpPr/>
          <p:nvPr/>
        </p:nvGrpSpPr>
        <p:grpSpPr>
          <a:xfrm>
            <a:off x="9892983" y="3610491"/>
            <a:ext cx="683199" cy="276719"/>
            <a:chOff x="5717601" y="5190631"/>
            <a:chExt cx="1260390" cy="556054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174D9E0-88A4-430E-A4E9-9E2098A3921C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B266BB5-1D55-47FF-9E5A-C7841015AD58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1D67CF25-F8F9-45C0-85CA-57A33729D1FC}"/>
              </a:ext>
            </a:extLst>
          </p:cNvPr>
          <p:cNvGrpSpPr/>
          <p:nvPr/>
        </p:nvGrpSpPr>
        <p:grpSpPr>
          <a:xfrm>
            <a:off x="9905683" y="3997731"/>
            <a:ext cx="683199" cy="276719"/>
            <a:chOff x="5717601" y="5190631"/>
            <a:chExt cx="1260390" cy="556054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07F9617-29FD-4B63-9EBF-E826C33CAB89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9BE5515-0D52-4919-ACAD-B7CF8DEDF4DE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0F20B61-B309-427F-8284-267C8342E90E}"/>
              </a:ext>
            </a:extLst>
          </p:cNvPr>
          <p:cNvGrpSpPr/>
          <p:nvPr/>
        </p:nvGrpSpPr>
        <p:grpSpPr>
          <a:xfrm>
            <a:off x="9892984" y="4343416"/>
            <a:ext cx="683199" cy="276719"/>
            <a:chOff x="5717601" y="5190631"/>
            <a:chExt cx="1260390" cy="556054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2F30391-9941-4D8B-9A1F-910A67404CDC}"/>
                </a:ext>
              </a:extLst>
            </p:cNvPr>
            <p:cNvSpPr/>
            <p:nvPr/>
          </p:nvSpPr>
          <p:spPr>
            <a:xfrm>
              <a:off x="5717601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06AED74-04DF-4399-8688-81F6D23945E1}"/>
                </a:ext>
              </a:extLst>
            </p:cNvPr>
            <p:cNvSpPr/>
            <p:nvPr/>
          </p:nvSpPr>
          <p:spPr>
            <a:xfrm>
              <a:off x="6347796" y="5190631"/>
              <a:ext cx="630195" cy="55605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4F23BD0-7CC0-4E51-AAF6-579078E325F3}"/>
              </a:ext>
            </a:extLst>
          </p:cNvPr>
          <p:cNvCxnSpPr>
            <a:cxnSpLocks/>
          </p:cNvCxnSpPr>
          <p:nvPr/>
        </p:nvCxnSpPr>
        <p:spPr>
          <a:xfrm>
            <a:off x="9468219" y="3800487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D6A2AAF-AB22-486C-B2F4-305DF452D8EA}"/>
              </a:ext>
            </a:extLst>
          </p:cNvPr>
          <p:cNvCxnSpPr>
            <a:cxnSpLocks/>
          </p:cNvCxnSpPr>
          <p:nvPr/>
        </p:nvCxnSpPr>
        <p:spPr>
          <a:xfrm>
            <a:off x="9468219" y="4153420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3A806647-4123-4FFD-B3BB-740BAF761A63}"/>
              </a:ext>
            </a:extLst>
          </p:cNvPr>
          <p:cNvCxnSpPr>
            <a:cxnSpLocks/>
          </p:cNvCxnSpPr>
          <p:nvPr/>
        </p:nvCxnSpPr>
        <p:spPr>
          <a:xfrm>
            <a:off x="9480919" y="4502552"/>
            <a:ext cx="4247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25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408</Words>
  <Application>Microsoft Office PowerPoint</Application>
  <PresentationFormat>Widescreen</PresentationFormat>
  <Paragraphs>282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Data Type</vt:lpstr>
      <vt:lpstr>PowerPoint Presentation</vt:lpstr>
      <vt:lpstr>Classification</vt:lpstr>
      <vt:lpstr>Equality</vt:lpstr>
      <vt:lpstr>Complex Types</vt:lpstr>
      <vt:lpstr>Single Dimensional Arrays</vt:lpstr>
      <vt:lpstr>Array of Arrays</vt:lpstr>
      <vt:lpstr>Matrix Multiplication</vt:lpstr>
      <vt:lpstr>Matrix Addition</vt:lpstr>
      <vt:lpstr>Matrix Transpose</vt:lpstr>
      <vt:lpstr>Matrix2</vt:lpstr>
      <vt:lpstr>Matrix Challenge</vt:lpstr>
      <vt:lpstr>Jagged Array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Types</dc:title>
  <dc:creator>Windows User</dc:creator>
  <cp:lastModifiedBy>FNU LNU</cp:lastModifiedBy>
  <cp:revision>42</cp:revision>
  <dcterms:created xsi:type="dcterms:W3CDTF">2021-01-15T02:52:22Z</dcterms:created>
  <dcterms:modified xsi:type="dcterms:W3CDTF">2021-06-30T00:46:57Z</dcterms:modified>
</cp:coreProperties>
</file>