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DF5C9-D32F-40AC-9439-B148DC1D3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EEE79C-7FBB-47F8-B550-761ED7E98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8F6D7-C2D6-4099-B8ED-86F701414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681B0-6E61-49C1-B00B-A9978569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40AA7-E576-40F1-AC04-5593D989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3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6E484-DE08-450D-B04D-98E5C217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D35FF3-389B-4536-9596-18A74D9B42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D4537-24BB-420A-AE5E-3B99FE86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7A48-DECA-4A83-A61A-7F13CD171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9F42A-3EAE-47DA-8C01-A444A284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8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4EE76B-CC9C-4DD2-A346-8937A1DAF5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11DAA7-E668-4A1D-8214-12AA1238AB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B35C7-CC7C-4E5A-BD49-961B30C5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B3E20-44E8-4830-A588-936FC1617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C60EF-D6C8-4529-8F90-F484BEF9A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7260B-4014-42BB-BF68-85F7631F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8F9EC-1860-4C39-B666-B5FBF0288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72C60-7981-4043-BE88-5CFF0420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6A45E-B320-4BD2-903D-4540C50B1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DD88A-2715-4813-B953-764EA4CD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50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91B3B-79D7-46D4-ABAD-E230B7EB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3A7CAD-1147-438C-8E89-EEBDCDB02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A2CF4-169E-449C-8180-E32CDEF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C3156-1144-41FF-9061-5018A538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4D11EE-0B5B-4DE3-853E-D6CBD4DC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923B-926E-4234-BC8A-624C3B264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8E189-779B-42AD-A927-6A19A97CD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4FF7F-A42A-4933-8106-3EC8BF98B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262ACA-BBDD-458B-80CD-A4FC8A87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A75B79-705E-4F8C-A38B-2DC4430FF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529E0-B046-47CD-B921-929E5C1B1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8F2B-2F47-41C4-ACF6-D7A9CFBA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2CB13-8F10-4AA3-9C1C-275DBB343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EF3C4C-70A5-441E-9F0F-2946BC2F5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CCD18-B218-460F-955B-D4CC30375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31A30F-4030-46C5-ABCF-80C9F67620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C70E0-BBD8-4740-8F06-97412F11D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0C5D35-6581-4393-92CC-10BF1A13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011369-1501-4309-982B-86B5A64E1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4F65-777C-497D-B399-509D5A11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23E0B4-0A73-4A86-B0CB-592D4581E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20E33-9689-44F6-A2B5-12403CDF0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8DF5F-52E4-4469-9C41-932EE585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8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D51437-9AA4-43A3-BB20-6C9BCF5A7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8F2C8E-B1C4-4FFE-B0F1-AD69D4738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9F764-7CC2-4579-B8F9-B985DA83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0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145E-4108-4B28-AE02-9BBEC9F29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846B3-DEDB-459D-B80F-0D75320892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EFAAE-4443-454D-BD86-343ACBDD7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453A54-32AE-4E3D-A58D-CB279DE0C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24753-1FBB-45E6-8970-EA161149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7226D1-2475-4CC7-96B0-9AE63068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D71E0-7AA4-4D9E-A67C-ACB5E2FCB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DE62A1-BAD7-4A40-A202-623B79D06F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986BBF-5BFA-4D8E-9DD6-6367753FF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FEFF26-A92C-4E02-BE06-B857B8072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9707A-BC06-4837-B130-03AF3B91A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9B272-72A7-41D8-96F2-FE1DFAB0C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B228F-E058-471B-BE30-963F8338C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2ACE0-D617-4C9F-AA7A-88F2CC798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58749-448D-4218-8E86-8EED5F202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728D3-338F-4CF8-B749-F8F9EB1C0D4C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9432-FA16-42FB-9F30-ADA342432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7C2345-43C2-49E6-B396-288A89FC13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E8A9F-92BF-4790-A1BD-23B7FAAC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AF5D5-BB67-454E-A45D-C7A3CE48B8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01462-89BF-4A43-ACAA-BF11F15834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1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A8440-330A-4950-88C9-0BA68C75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of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3B049-BF9A-4476-8028-84B234B6E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  <a:p>
            <a:pPr lvl="1"/>
            <a:r>
              <a:rPr lang="en-US" dirty="0"/>
              <a:t>Arithmetic</a:t>
            </a:r>
          </a:p>
          <a:p>
            <a:pPr lvl="1"/>
            <a:r>
              <a:rPr lang="en-US" dirty="0"/>
              <a:t>Comparison</a:t>
            </a:r>
          </a:p>
          <a:p>
            <a:pPr lvl="1"/>
            <a:r>
              <a:rPr lang="en-US" dirty="0"/>
              <a:t>Logical</a:t>
            </a:r>
          </a:p>
          <a:p>
            <a:pPr lvl="1"/>
            <a:r>
              <a:rPr lang="en-US" dirty="0"/>
              <a:t>Bitwise</a:t>
            </a:r>
          </a:p>
          <a:p>
            <a:pPr lvl="1"/>
            <a:r>
              <a:rPr lang="en-US" dirty="0"/>
              <a:t>Special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84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E0BAE-C93B-4407-8577-6AF59199B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3F866-72C7-417F-9943-9EA561B00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Arity – Binary, Unary, Ternary</a:t>
            </a:r>
          </a:p>
          <a:p>
            <a:r>
              <a:rPr lang="en-US" dirty="0"/>
              <a:t>Association : Left or Right</a:t>
            </a:r>
          </a:p>
          <a:p>
            <a:r>
              <a:rPr lang="en-US"/>
              <a:t>Precedence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40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Day2</vt:lpstr>
      <vt:lpstr>Type of Operators</vt:lpstr>
      <vt:lpstr>Aspects of Operator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Operators</dc:title>
  <dc:creator>FNU LNU</dc:creator>
  <cp:lastModifiedBy>Staff01</cp:lastModifiedBy>
  <cp:revision>4</cp:revision>
  <dcterms:created xsi:type="dcterms:W3CDTF">2021-07-01T01:06:13Z</dcterms:created>
  <dcterms:modified xsi:type="dcterms:W3CDTF">2023-11-08T00:31:55Z</dcterms:modified>
</cp:coreProperties>
</file>