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7" autoAdjust="0"/>
    <p:restoredTop sz="94660"/>
  </p:normalViewPr>
  <p:slideViewPr>
    <p:cSldViewPr snapToGrid="0">
      <p:cViewPr varScale="1">
        <p:scale>
          <a:sx n="74" d="100"/>
          <a:sy n="74" d="100"/>
        </p:scale>
        <p:origin x="84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DF5C9-D32F-40AC-9439-B148DC1D33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EEE79C-7FBB-47F8-B550-761ED7E985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48F6D7-C2D6-4099-B8ED-86F701414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728D3-338F-4CF8-B749-F8F9EB1C0D4C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7681B0-6E61-49C1-B00B-A99785697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840AA7-E576-40F1-AC04-5593D989A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8A9F-92BF-4790-A1BD-23B7FAAC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539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96E484-DE08-450D-B04D-98E5C2173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D35FF3-389B-4536-9596-18A74D9B42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CD4537-24BB-420A-AE5E-3B99FE866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728D3-338F-4CF8-B749-F8F9EB1C0D4C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3E7A48-DECA-4A83-A61A-7F13CD171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B9F42A-3EAE-47DA-8C01-A444A284C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8A9F-92BF-4790-A1BD-23B7FAAC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982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44EE76B-CC9C-4DD2-A346-8937A1DAF5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11DAA7-E668-4A1D-8214-12AA1238AB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DB35C7-CC7C-4E5A-BD49-961B30C5A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728D3-338F-4CF8-B749-F8F9EB1C0D4C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1B3E20-44E8-4830-A588-936FC1617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EC60EF-D6C8-4529-8F90-F484BEF9A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8A9F-92BF-4790-A1BD-23B7FAAC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028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F7260B-4014-42BB-BF68-85F7631F0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58F9EC-1860-4C39-B666-B5FBF0288B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C72C60-7981-4043-BE88-5CFF04200C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728D3-338F-4CF8-B749-F8F9EB1C0D4C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06A45E-B320-4BD2-903D-4540C50B1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3DD88A-2715-4813-B953-764EA4CD8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8A9F-92BF-4790-A1BD-23B7FAAC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950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91B3B-79D7-46D4-ABAD-E230B7EB1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3A7CAD-1147-438C-8E89-EEBDCDB021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EA2CF4-169E-449C-8180-E32CDEFD9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728D3-338F-4CF8-B749-F8F9EB1C0D4C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CC3156-1144-41FF-9061-5018A538D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4D11EE-0B5B-4DE3-853E-D6CBD4DC6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8A9F-92BF-4790-A1BD-23B7FAAC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09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78923B-926E-4234-BC8A-624C3B264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78E189-779B-42AD-A927-6A19A97CD9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14FF7F-A42A-4933-8106-3EC8BF98BA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262ACA-BBDD-458B-80CD-A4FC8A875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728D3-338F-4CF8-B749-F8F9EB1C0D4C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A75B79-705E-4F8C-A38B-2DC4430FF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D529E0-B046-47CD-B921-929E5C1B1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8A9F-92BF-4790-A1BD-23B7FAAC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368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C8F2B-2F47-41C4-ACF6-D7A9CFBAD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F2CB13-8F10-4AA3-9C1C-275DBB3431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EF3C4C-70A5-441E-9F0F-2946BC2F53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9CCD18-B218-460F-955B-D4CC303755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31A30F-4030-46C5-ABCF-80C9F67620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2CC70E0-BBD8-4740-8F06-97412F11D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728D3-338F-4CF8-B749-F8F9EB1C0D4C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0C5D35-6581-4393-92CC-10BF1A130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F011369-1501-4309-982B-86B5A64E1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8A9F-92BF-4790-A1BD-23B7FAAC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40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34F65-777C-497D-B399-509D5A115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23E0B4-0A73-4A86-B0CB-592D4581E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728D3-338F-4CF8-B749-F8F9EB1C0D4C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D20E33-9689-44F6-A2B5-12403CDF0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18DF5F-52E4-4469-9C41-932EE585B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8A9F-92BF-4790-A1BD-23B7FAAC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884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5D51437-9AA4-43A3-BB20-6C9BCF5A7E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728D3-338F-4CF8-B749-F8F9EB1C0D4C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28F2C8E-B1C4-4FFE-B0F1-AD69D4738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E9F764-7CC2-4579-B8F9-B985DA83F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8A9F-92BF-4790-A1BD-23B7FAAC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409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2C145E-4108-4B28-AE02-9BBEC9F29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2846B3-DEDB-459D-B80F-0D75320892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AEFAAE-4443-454D-BD86-343ACBDD7F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453A54-32AE-4E3D-A58D-CB279DE0C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728D3-338F-4CF8-B749-F8F9EB1C0D4C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024753-1FBB-45E6-8970-EA1611495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7226D1-2475-4CC7-96B0-9AE630685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8A9F-92BF-4790-A1BD-23B7FAAC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75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5D71E0-7AA4-4D9E-A67C-ACB5E2FCB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FDE62A1-BAD7-4A40-A202-623B79D06F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986BBF-5BFA-4D8E-9DD6-6367753FFA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FEFF26-A92C-4E02-BE06-B857B8072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728D3-338F-4CF8-B749-F8F9EB1C0D4C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C9707A-BC06-4837-B130-03AF3B91A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19B272-72A7-41D8-96F2-FE1DFAB0C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8A9F-92BF-4790-A1BD-23B7FAAC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954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CB228F-E058-471B-BE30-963F8338C4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42ACE0-D617-4C9F-AA7A-88F2CC7986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A58749-448D-4218-8E86-8EED5F202D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6728D3-338F-4CF8-B749-F8F9EB1C0D4C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69432-FA16-42FB-9F30-ADA3424321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7C2345-43C2-49E6-B396-288A89FC13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BE8A9F-92BF-4790-A1BD-23B7FAAC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436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AF5D5-BB67-454E-A45D-C7A3CE48B86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Day2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901462-89BF-4A43-ACAA-BF11F15834F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716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A8440-330A-4950-88C9-0BA68C753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of Operators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A3B049-BF9A-4476-8028-84B234B6EF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Types</a:t>
            </a:r>
          </a:p>
          <a:p>
            <a:pPr lvl="1"/>
            <a:r>
              <a:rPr lang="en-US" dirty="0"/>
              <a:t>Arithmetic</a:t>
            </a:r>
          </a:p>
          <a:p>
            <a:pPr lvl="1"/>
            <a:r>
              <a:rPr lang="en-US" dirty="0"/>
              <a:t>Comparison</a:t>
            </a:r>
          </a:p>
          <a:p>
            <a:pPr lvl="1"/>
            <a:r>
              <a:rPr lang="en-US" dirty="0"/>
              <a:t>Logical</a:t>
            </a:r>
          </a:p>
          <a:p>
            <a:pPr lvl="1"/>
            <a:r>
              <a:rPr lang="en-US" dirty="0"/>
              <a:t>Bitwise</a:t>
            </a:r>
          </a:p>
          <a:p>
            <a:pPr lvl="1"/>
            <a:r>
              <a:rPr lang="en-US" dirty="0"/>
              <a:t>Special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84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E0BAE-C93B-4407-8577-6AF59199B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Aspects of Operator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43F866-72C7-417F-9943-9EA561B009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Arity – Binary, Unary, Ternary</a:t>
            </a:r>
          </a:p>
          <a:p>
            <a:r>
              <a:rPr lang="en-US" dirty="0"/>
              <a:t>Association : Left or Right</a:t>
            </a:r>
          </a:p>
          <a:p>
            <a:r>
              <a:rPr lang="en-US"/>
              <a:t>Precedence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3405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26</Words>
  <Application>Microsoft Office PowerPoint</Application>
  <PresentationFormat>Widescreen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Day2</vt:lpstr>
      <vt:lpstr>Type of Operators</vt:lpstr>
      <vt:lpstr>Aspects of Operator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Operators</dc:title>
  <dc:creator>FNU LNU</dc:creator>
  <cp:lastModifiedBy>Staff01</cp:lastModifiedBy>
  <cp:revision>4</cp:revision>
  <dcterms:created xsi:type="dcterms:W3CDTF">2021-07-01T01:06:13Z</dcterms:created>
  <dcterms:modified xsi:type="dcterms:W3CDTF">2023-11-08T00:31:55Z</dcterms:modified>
</cp:coreProperties>
</file>