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FC82-4B22-434C-9BE0-2F6CD4568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40E851-585D-424F-B780-02112E860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E0884-C832-4654-AE4E-EBE57507B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5E60A-035B-4034-B2F7-24A7EE353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21684-9523-411C-B847-0C1168BD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1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80E2-FAC4-4FA2-BD9D-AF22A439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9ED622-37B4-41F8-AAAC-569F9A5C5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B58F3-6511-44A2-9B9C-C6A018DC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5054D-74D2-4560-962A-3D59B3A37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B07B0-219F-4FB0-B1DE-3849437D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9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7FCE81-C70C-4E38-8F28-F10E44BA8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89846-5EAA-49AC-A0E0-E20B2BB3A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57EE1-DF09-443B-A6DD-4C041FAA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A9A7E-692C-4420-917A-73C7178D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F1B0D-6692-45FB-9D62-740D460DD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7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22A9-E1A0-4DAC-B206-6BB1F7A0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496DD-8D10-4CFB-AE88-C00640AA6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2718A-A042-400E-9CF0-AD61FCCA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B3558-E6C0-49D5-BDC1-F44E2031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5993B-38E7-4224-9E57-9443CBAA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1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5C0C1-62DD-4ADB-93EB-C00A28F57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9C56C-1ABC-40F8-9EFE-AFED76E74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AA251-8F45-4C68-83D1-2C58C03A7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9B155-4097-4636-B062-A9D9D89A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62433-BADF-47D1-A9FA-B7019384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5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A10D-F05F-479C-8EEF-802BEA1F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83978-CC7D-480A-AEDC-3E7C87ED6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8ACAC-6447-4312-987B-D1E0EAD5B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30360-533E-465A-AC35-6A506519B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B4206-1401-46EE-B249-1D90F543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FD69F-C534-4B2F-82F8-5DBADA47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8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5438-2AD2-4C88-BF52-8806DF551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D6A48-447D-4C92-9B86-33D77B7C5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27DFB-D8D1-490D-BC21-E0CB4AD9A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A2B8FD-0D81-47F2-9D91-9D3428ADF0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D7CDD-D2CC-45CD-AB88-FBF4AD312E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C16BB3-3947-43B2-9732-6678CC70A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61863C-524D-42A1-88F7-AC1E97F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606FDC-A551-44BB-B110-78A38BD4C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B612-072D-4A51-B987-8345E556D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058834-AB8F-4B1D-92C6-99C97D1F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393AFF-74F7-4E59-A1C3-BBF27836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90D08-344C-4B3A-9ACB-F8C4BEDC7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731C51-2B9E-40DC-BD1A-60B114D42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83654-99DF-4B48-AA5E-AA9F731B1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3EDC7-F624-4CFA-8210-C7C1F878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4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2164-DFBE-41A9-97EA-76B932939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B10FE-61F0-4405-BA37-3838E1872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A97DCC-56E2-47D4-94E0-DFA1AF133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EC5D4-7B6F-46FD-8E4E-FC2947610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39615-5569-4B06-85F3-0ED37255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8B42F-78CB-4092-AFA5-8EDA11A43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4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68871-C8E6-4334-A730-A980BDB75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A030BB-B9F3-4DD5-B7EC-A4CBBDFAA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9F318-A86C-4291-8A89-6A864D9A7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7E76A-C8C6-42D6-824B-1E283A4F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7CE2D-4558-4E80-85E5-3A7734D0A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731CE-D316-4B59-A55E-D2AD37AC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6AD3F-7BF8-45A3-9CF2-2EA56408A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67CDE-59C3-42DF-A441-88228D1D1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E68AD-DF51-46CF-BCA6-E9DE5769C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CDE93-31C5-4A50-9908-65BD729D80F7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4AC3D-143D-4BE6-858E-D8855F3C3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1E3DA-42CA-4029-8676-AB659605B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92D48-2D09-44AF-9825-300B42311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9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6BCF4-8C31-4ECB-8F6B-FF3D89265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Multithreading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A9711-639D-4CFA-83DF-C73463DCC2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6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67666-8234-48C3-9E21-EC8169C81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448D7-68FD-43C8-9FED-3F7AB270D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377249" cy="4352753"/>
          </a:xfrm>
        </p:spPr>
        <p:txBody>
          <a:bodyPr/>
          <a:lstStyle/>
          <a:p>
            <a:r>
              <a:rPr lang="en-US" dirty="0"/>
              <a:t>A thread is a lightweight subprocess, the smallest unit of processing. It is a separate path of execution.</a:t>
            </a:r>
          </a:p>
          <a:p>
            <a:r>
              <a:rPr lang="en-US" dirty="0"/>
              <a:t>Threads are independent. If there occurs exception in one thread, it doesn't affect other threads. It uses a shared memory area</a:t>
            </a:r>
          </a:p>
        </p:txBody>
      </p:sp>
      <p:pic>
        <p:nvPicPr>
          <p:cNvPr id="1026" name="Picture 2" descr="Java Multithreading">
            <a:extLst>
              <a:ext uri="{FF2B5EF4-FFF2-40B4-BE49-F238E27FC236}">
                <a16:creationId xmlns:a16="http://schemas.microsoft.com/office/drawing/2014/main" id="{82917467-668F-4812-8CA1-D13EDBC4C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542" y="831249"/>
            <a:ext cx="5124450" cy="546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51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68349-480A-4672-8A6E-9409BF53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Cycle of a Thread</a:t>
            </a:r>
          </a:p>
        </p:txBody>
      </p:sp>
      <p:pic>
        <p:nvPicPr>
          <p:cNvPr id="2050" name="Picture 2" descr="Java Thread">
            <a:extLst>
              <a:ext uri="{FF2B5EF4-FFF2-40B4-BE49-F238E27FC236}">
                <a16:creationId xmlns:a16="http://schemas.microsoft.com/office/drawing/2014/main" id="{F39D4456-75DF-4A3C-83C1-44A8EB27E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945" y="2582562"/>
            <a:ext cx="7740373" cy="368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504497E5-0D6D-44C6-8FE8-CB80A5035DF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669236" y="4876609"/>
            <a:ext cx="1466721" cy="568409"/>
          </a:xfrm>
          <a:prstGeom prst="curvedConnector3">
            <a:avLst>
              <a:gd name="adj1" fmla="val 2821"/>
            </a:avLst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45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52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Multithreading</vt:lpstr>
      <vt:lpstr>Intro</vt:lpstr>
      <vt:lpstr>Life Cycle of a Thread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Multithreading</dc:title>
  <dc:creator>Windows User</dc:creator>
  <cp:lastModifiedBy>Windows User</cp:lastModifiedBy>
  <cp:revision>2</cp:revision>
  <dcterms:created xsi:type="dcterms:W3CDTF">2021-04-01T15:26:30Z</dcterms:created>
  <dcterms:modified xsi:type="dcterms:W3CDTF">2021-04-01T18:01:20Z</dcterms:modified>
</cp:coreProperties>
</file>