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1CD12B-ED81-4224-82F1-20CA67DF872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21E298-2A9A-4EA3-AC62-2F9526DF660C}">
      <dgm:prSet phldrT="[Text]"/>
      <dgm:spPr/>
      <dgm:t>
        <a:bodyPr/>
        <a:lstStyle/>
        <a:p>
          <a:r>
            <a:rPr lang="en-US" dirty="0"/>
            <a:t>ANSI-SQL</a:t>
          </a:r>
        </a:p>
      </dgm:t>
    </dgm:pt>
    <dgm:pt modelId="{1E51D71D-FA14-43EC-B8FF-223217AB4251}" type="parTrans" cxnId="{E0382EE4-4CAD-477F-A3B2-B86F0BC51ACF}">
      <dgm:prSet/>
      <dgm:spPr/>
      <dgm:t>
        <a:bodyPr/>
        <a:lstStyle/>
        <a:p>
          <a:endParaRPr lang="en-US"/>
        </a:p>
      </dgm:t>
    </dgm:pt>
    <dgm:pt modelId="{E43B5C9F-97D4-4650-9C11-364E35BB6982}" type="sibTrans" cxnId="{E0382EE4-4CAD-477F-A3B2-B86F0BC51ACF}">
      <dgm:prSet/>
      <dgm:spPr/>
      <dgm:t>
        <a:bodyPr/>
        <a:lstStyle/>
        <a:p>
          <a:endParaRPr lang="en-US"/>
        </a:p>
      </dgm:t>
    </dgm:pt>
    <dgm:pt modelId="{F39B8153-0919-400F-8B29-3A1659B90470}">
      <dgm:prSet phldrT="[Text]"/>
      <dgm:spPr/>
      <dgm:t>
        <a:bodyPr/>
        <a:lstStyle/>
        <a:p>
          <a:r>
            <a:rPr lang="en-US" dirty="0"/>
            <a:t>DDL</a:t>
          </a:r>
        </a:p>
      </dgm:t>
    </dgm:pt>
    <dgm:pt modelId="{ACE59D77-58E4-47E3-AD0F-84F0FA5FF67C}" type="parTrans" cxnId="{FE86A26D-7B07-4566-A484-8880469ADCEB}">
      <dgm:prSet/>
      <dgm:spPr/>
      <dgm:t>
        <a:bodyPr/>
        <a:lstStyle/>
        <a:p>
          <a:endParaRPr lang="en-US"/>
        </a:p>
      </dgm:t>
    </dgm:pt>
    <dgm:pt modelId="{2914370E-E66F-4A95-9E21-1F8C29F9978D}" type="sibTrans" cxnId="{FE86A26D-7B07-4566-A484-8880469ADCEB}">
      <dgm:prSet/>
      <dgm:spPr/>
      <dgm:t>
        <a:bodyPr/>
        <a:lstStyle/>
        <a:p>
          <a:endParaRPr lang="en-US"/>
        </a:p>
      </dgm:t>
    </dgm:pt>
    <dgm:pt modelId="{5ED03032-FA21-4555-83DD-68ACACBF2205}">
      <dgm:prSet phldrT="[Text]"/>
      <dgm:spPr/>
      <dgm:t>
        <a:bodyPr/>
        <a:lstStyle/>
        <a:p>
          <a:r>
            <a:rPr lang="en-US"/>
            <a:t>DQL</a:t>
          </a:r>
          <a:endParaRPr lang="en-US" dirty="0"/>
        </a:p>
      </dgm:t>
    </dgm:pt>
    <dgm:pt modelId="{ED7253D2-9D3A-4A0E-A9D5-25987A61D69D}" type="parTrans" cxnId="{E2696394-0957-4C02-922B-8A1B459046E9}">
      <dgm:prSet/>
      <dgm:spPr/>
      <dgm:t>
        <a:bodyPr/>
        <a:lstStyle/>
        <a:p>
          <a:endParaRPr lang="en-US"/>
        </a:p>
      </dgm:t>
    </dgm:pt>
    <dgm:pt modelId="{78BB2965-374F-4077-903B-EC4BAD934B94}" type="sibTrans" cxnId="{E2696394-0957-4C02-922B-8A1B459046E9}">
      <dgm:prSet/>
      <dgm:spPr/>
      <dgm:t>
        <a:bodyPr/>
        <a:lstStyle/>
        <a:p>
          <a:endParaRPr lang="en-US"/>
        </a:p>
      </dgm:t>
    </dgm:pt>
    <dgm:pt modelId="{CB4B4D53-6ED5-435B-9BCD-C98AB4167B81}">
      <dgm:prSet phldrT="[Text]"/>
      <dgm:spPr/>
      <dgm:t>
        <a:bodyPr/>
        <a:lstStyle/>
        <a:p>
          <a:r>
            <a:rPr lang="en-US" dirty="0"/>
            <a:t>DML</a:t>
          </a:r>
        </a:p>
      </dgm:t>
    </dgm:pt>
    <dgm:pt modelId="{BA1C8054-17F3-427D-A5FA-25B2977240B3}" type="parTrans" cxnId="{A7D3DE6A-527D-4ED9-B104-4D125C486CA9}">
      <dgm:prSet/>
      <dgm:spPr/>
      <dgm:t>
        <a:bodyPr/>
        <a:lstStyle/>
        <a:p>
          <a:endParaRPr lang="en-US"/>
        </a:p>
      </dgm:t>
    </dgm:pt>
    <dgm:pt modelId="{EBBFAC83-C594-48E2-BF3D-848F09022049}" type="sibTrans" cxnId="{A7D3DE6A-527D-4ED9-B104-4D125C486CA9}">
      <dgm:prSet/>
      <dgm:spPr/>
      <dgm:t>
        <a:bodyPr/>
        <a:lstStyle/>
        <a:p>
          <a:endParaRPr lang="en-US"/>
        </a:p>
      </dgm:t>
    </dgm:pt>
    <dgm:pt modelId="{AA820A9D-BB30-4887-BA18-CA2EC934B7DE}">
      <dgm:prSet phldrT="[Text]"/>
      <dgm:spPr/>
      <dgm:t>
        <a:bodyPr/>
        <a:lstStyle/>
        <a:p>
          <a:r>
            <a:rPr lang="en-US" dirty="0"/>
            <a:t>Insert</a:t>
          </a:r>
        </a:p>
      </dgm:t>
    </dgm:pt>
    <dgm:pt modelId="{E5888F27-3F58-4F06-907E-656EF7A29E17}" type="parTrans" cxnId="{548F0EEE-FEC7-4E5E-92F4-7CB78E2748EC}">
      <dgm:prSet/>
      <dgm:spPr/>
      <dgm:t>
        <a:bodyPr/>
        <a:lstStyle/>
        <a:p>
          <a:endParaRPr lang="en-US"/>
        </a:p>
      </dgm:t>
    </dgm:pt>
    <dgm:pt modelId="{594224A1-C963-47CC-9670-7C1EAC25FDEA}" type="sibTrans" cxnId="{548F0EEE-FEC7-4E5E-92F4-7CB78E2748EC}">
      <dgm:prSet/>
      <dgm:spPr/>
      <dgm:t>
        <a:bodyPr/>
        <a:lstStyle/>
        <a:p>
          <a:endParaRPr lang="en-US"/>
        </a:p>
      </dgm:t>
    </dgm:pt>
    <dgm:pt modelId="{482D4D13-0A93-41D0-B627-A66BA2DD1A2E}">
      <dgm:prSet phldrT="[Text]"/>
      <dgm:spPr/>
      <dgm:t>
        <a:bodyPr/>
        <a:lstStyle/>
        <a:p>
          <a:r>
            <a:rPr lang="en-US" dirty="0"/>
            <a:t>Update</a:t>
          </a:r>
        </a:p>
      </dgm:t>
    </dgm:pt>
    <dgm:pt modelId="{87D24FC9-B2E9-42E5-AAC0-2BB9E3BCCCB6}" type="parTrans" cxnId="{27A2576A-DE13-444B-AEF1-E3AD20FF980D}">
      <dgm:prSet/>
      <dgm:spPr/>
      <dgm:t>
        <a:bodyPr/>
        <a:lstStyle/>
        <a:p>
          <a:endParaRPr lang="en-US"/>
        </a:p>
      </dgm:t>
    </dgm:pt>
    <dgm:pt modelId="{01BBF177-7F90-4178-BF32-4CC3146AF9B5}" type="sibTrans" cxnId="{27A2576A-DE13-444B-AEF1-E3AD20FF980D}">
      <dgm:prSet/>
      <dgm:spPr/>
      <dgm:t>
        <a:bodyPr/>
        <a:lstStyle/>
        <a:p>
          <a:endParaRPr lang="en-US"/>
        </a:p>
      </dgm:t>
    </dgm:pt>
    <dgm:pt modelId="{B0B7365D-7B92-48D4-A9CE-AD6A7C341E52}">
      <dgm:prSet phldrT="[Text]"/>
      <dgm:spPr/>
      <dgm:t>
        <a:bodyPr/>
        <a:lstStyle/>
        <a:p>
          <a:r>
            <a:rPr lang="en-US" dirty="0"/>
            <a:t>Delete</a:t>
          </a:r>
        </a:p>
      </dgm:t>
    </dgm:pt>
    <dgm:pt modelId="{2EBAD7CE-8F75-49CC-9C93-8E3CCBC29C05}" type="parTrans" cxnId="{1B573CF5-1F22-4237-9523-148E64A30A86}">
      <dgm:prSet/>
      <dgm:spPr/>
      <dgm:t>
        <a:bodyPr/>
        <a:lstStyle/>
        <a:p>
          <a:endParaRPr lang="en-US"/>
        </a:p>
      </dgm:t>
    </dgm:pt>
    <dgm:pt modelId="{61F17326-E464-4E62-98E4-72E09EF8F25E}" type="sibTrans" cxnId="{1B573CF5-1F22-4237-9523-148E64A30A86}">
      <dgm:prSet/>
      <dgm:spPr/>
      <dgm:t>
        <a:bodyPr/>
        <a:lstStyle/>
        <a:p>
          <a:endParaRPr lang="en-US"/>
        </a:p>
      </dgm:t>
    </dgm:pt>
    <dgm:pt modelId="{F3B52F1C-AD11-4A60-B37C-27BAF89AE7AE}">
      <dgm:prSet phldrT="[Text]"/>
      <dgm:spPr/>
      <dgm:t>
        <a:bodyPr/>
        <a:lstStyle/>
        <a:p>
          <a:r>
            <a:rPr lang="en-US" dirty="0"/>
            <a:t>DCL</a:t>
          </a:r>
        </a:p>
      </dgm:t>
    </dgm:pt>
    <dgm:pt modelId="{686EEA21-CE4C-4AB7-AA41-18AFB8F1EEAD}" type="parTrans" cxnId="{2CB690D6-74E4-422E-97B1-D376EDEF5D7D}">
      <dgm:prSet/>
      <dgm:spPr/>
      <dgm:t>
        <a:bodyPr/>
        <a:lstStyle/>
        <a:p>
          <a:endParaRPr lang="en-US"/>
        </a:p>
      </dgm:t>
    </dgm:pt>
    <dgm:pt modelId="{A0994E97-39EE-45C7-9634-884FE7E00971}" type="sibTrans" cxnId="{2CB690D6-74E4-422E-97B1-D376EDEF5D7D}">
      <dgm:prSet/>
      <dgm:spPr/>
      <dgm:t>
        <a:bodyPr/>
        <a:lstStyle/>
        <a:p>
          <a:endParaRPr lang="en-US"/>
        </a:p>
      </dgm:t>
    </dgm:pt>
    <dgm:pt modelId="{D8AEA23A-5012-4E10-99DE-9C38CAA6AAA6}">
      <dgm:prSet phldrT="[Text]"/>
      <dgm:spPr/>
      <dgm:t>
        <a:bodyPr/>
        <a:lstStyle/>
        <a:p>
          <a:r>
            <a:rPr lang="en-US" dirty="0"/>
            <a:t>TCL</a:t>
          </a:r>
        </a:p>
      </dgm:t>
    </dgm:pt>
    <dgm:pt modelId="{694B7DD4-8D8B-438C-B65D-178DBC8AF53E}" type="parTrans" cxnId="{1E969133-677C-4F80-9136-0444792823BE}">
      <dgm:prSet/>
      <dgm:spPr/>
      <dgm:t>
        <a:bodyPr/>
        <a:lstStyle/>
        <a:p>
          <a:endParaRPr lang="en-US"/>
        </a:p>
      </dgm:t>
    </dgm:pt>
    <dgm:pt modelId="{A8F31852-9376-4E5D-BB8C-9925D556E0DF}" type="sibTrans" cxnId="{1E969133-677C-4F80-9136-0444792823BE}">
      <dgm:prSet/>
      <dgm:spPr/>
      <dgm:t>
        <a:bodyPr/>
        <a:lstStyle/>
        <a:p>
          <a:endParaRPr lang="en-US"/>
        </a:p>
      </dgm:t>
    </dgm:pt>
    <dgm:pt modelId="{77383C8C-5886-4111-944C-CC1B77B72DF1}" type="pres">
      <dgm:prSet presAssocID="{DA1CD12B-ED81-4224-82F1-20CA67DF872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C2FA4A1-72B2-44C4-B096-7C38F3843A10}" type="pres">
      <dgm:prSet presAssocID="{1221E298-2A9A-4EA3-AC62-2F9526DF660C}" presName="hierRoot1" presStyleCnt="0"/>
      <dgm:spPr/>
    </dgm:pt>
    <dgm:pt modelId="{94AC486F-8741-4760-B625-A37CA0237CBB}" type="pres">
      <dgm:prSet presAssocID="{1221E298-2A9A-4EA3-AC62-2F9526DF660C}" presName="composite" presStyleCnt="0"/>
      <dgm:spPr/>
    </dgm:pt>
    <dgm:pt modelId="{7BA378A2-16C3-49F9-9BC8-0EFBB7DCC2B0}" type="pres">
      <dgm:prSet presAssocID="{1221E298-2A9A-4EA3-AC62-2F9526DF660C}" presName="background" presStyleLbl="node0" presStyleIdx="0" presStyleCnt="1"/>
      <dgm:spPr/>
    </dgm:pt>
    <dgm:pt modelId="{E45F58DA-10DF-46B4-B8A0-0D6509B3C566}" type="pres">
      <dgm:prSet presAssocID="{1221E298-2A9A-4EA3-AC62-2F9526DF660C}" presName="text" presStyleLbl="fgAcc0" presStyleIdx="0" presStyleCnt="1">
        <dgm:presLayoutVars>
          <dgm:chPref val="3"/>
        </dgm:presLayoutVars>
      </dgm:prSet>
      <dgm:spPr/>
    </dgm:pt>
    <dgm:pt modelId="{81739045-6C5E-4C06-8DC2-2C4AD8F7B121}" type="pres">
      <dgm:prSet presAssocID="{1221E298-2A9A-4EA3-AC62-2F9526DF660C}" presName="hierChild2" presStyleCnt="0"/>
      <dgm:spPr/>
    </dgm:pt>
    <dgm:pt modelId="{EC158601-F5C4-47FF-9AD0-25A9F21AC72D}" type="pres">
      <dgm:prSet presAssocID="{ACE59D77-58E4-47E3-AD0F-84F0FA5FF67C}" presName="Name10" presStyleLbl="parChTrans1D2" presStyleIdx="0" presStyleCnt="5"/>
      <dgm:spPr/>
    </dgm:pt>
    <dgm:pt modelId="{192ADC48-4C90-4A74-AC94-EAFB4438CEC3}" type="pres">
      <dgm:prSet presAssocID="{F39B8153-0919-400F-8B29-3A1659B90470}" presName="hierRoot2" presStyleCnt="0"/>
      <dgm:spPr/>
    </dgm:pt>
    <dgm:pt modelId="{F5DF0862-EA08-4A9B-9259-2AA25F7D23C0}" type="pres">
      <dgm:prSet presAssocID="{F39B8153-0919-400F-8B29-3A1659B90470}" presName="composite2" presStyleCnt="0"/>
      <dgm:spPr/>
    </dgm:pt>
    <dgm:pt modelId="{C952FFF5-FBAF-49F5-B34E-C44B2BE91394}" type="pres">
      <dgm:prSet presAssocID="{F39B8153-0919-400F-8B29-3A1659B90470}" presName="background2" presStyleLbl="node2" presStyleIdx="0" presStyleCnt="5"/>
      <dgm:spPr/>
    </dgm:pt>
    <dgm:pt modelId="{CF271D86-8CDA-4B6D-987B-FEAB5E9E0FF2}" type="pres">
      <dgm:prSet presAssocID="{F39B8153-0919-400F-8B29-3A1659B90470}" presName="text2" presStyleLbl="fgAcc2" presStyleIdx="0" presStyleCnt="5">
        <dgm:presLayoutVars>
          <dgm:chPref val="3"/>
        </dgm:presLayoutVars>
      </dgm:prSet>
      <dgm:spPr/>
    </dgm:pt>
    <dgm:pt modelId="{158F3FD2-CC0A-49AE-89CF-0C6AF8AA4C1D}" type="pres">
      <dgm:prSet presAssocID="{F39B8153-0919-400F-8B29-3A1659B90470}" presName="hierChild3" presStyleCnt="0"/>
      <dgm:spPr/>
    </dgm:pt>
    <dgm:pt modelId="{00647CC3-6A75-416B-B0AD-329ECB126E6B}" type="pres">
      <dgm:prSet presAssocID="{ED7253D2-9D3A-4A0E-A9D5-25987A61D69D}" presName="Name10" presStyleLbl="parChTrans1D2" presStyleIdx="1" presStyleCnt="5"/>
      <dgm:spPr/>
    </dgm:pt>
    <dgm:pt modelId="{33D46CBB-C45A-4BFD-B01E-4BCAE30327A9}" type="pres">
      <dgm:prSet presAssocID="{5ED03032-FA21-4555-83DD-68ACACBF2205}" presName="hierRoot2" presStyleCnt="0"/>
      <dgm:spPr/>
    </dgm:pt>
    <dgm:pt modelId="{640444F5-F0A6-4D8E-81A0-ED9638128B79}" type="pres">
      <dgm:prSet presAssocID="{5ED03032-FA21-4555-83DD-68ACACBF2205}" presName="composite2" presStyleCnt="0"/>
      <dgm:spPr/>
    </dgm:pt>
    <dgm:pt modelId="{5494D728-3D13-4EE5-B9FF-5A176514BDF9}" type="pres">
      <dgm:prSet presAssocID="{5ED03032-FA21-4555-83DD-68ACACBF2205}" presName="background2" presStyleLbl="node2" presStyleIdx="1" presStyleCnt="5"/>
      <dgm:spPr/>
    </dgm:pt>
    <dgm:pt modelId="{7E0DA63D-1D5B-485F-A1F7-901CF0066291}" type="pres">
      <dgm:prSet presAssocID="{5ED03032-FA21-4555-83DD-68ACACBF2205}" presName="text2" presStyleLbl="fgAcc2" presStyleIdx="1" presStyleCnt="5">
        <dgm:presLayoutVars>
          <dgm:chPref val="3"/>
        </dgm:presLayoutVars>
      </dgm:prSet>
      <dgm:spPr/>
    </dgm:pt>
    <dgm:pt modelId="{07DB136D-F8F4-4A94-8A76-1EA402D5B195}" type="pres">
      <dgm:prSet presAssocID="{5ED03032-FA21-4555-83DD-68ACACBF2205}" presName="hierChild3" presStyleCnt="0"/>
      <dgm:spPr/>
    </dgm:pt>
    <dgm:pt modelId="{42373BCF-4CBF-4ACC-AD8C-7E5856ACE405}" type="pres">
      <dgm:prSet presAssocID="{BA1C8054-17F3-427D-A5FA-25B2977240B3}" presName="Name10" presStyleLbl="parChTrans1D2" presStyleIdx="2" presStyleCnt="5"/>
      <dgm:spPr/>
    </dgm:pt>
    <dgm:pt modelId="{EF0051A1-1A3C-43CF-910A-67747D73FA47}" type="pres">
      <dgm:prSet presAssocID="{CB4B4D53-6ED5-435B-9BCD-C98AB4167B81}" presName="hierRoot2" presStyleCnt="0"/>
      <dgm:spPr/>
    </dgm:pt>
    <dgm:pt modelId="{F9098885-CB60-4362-93A8-8F65A9D19C1F}" type="pres">
      <dgm:prSet presAssocID="{CB4B4D53-6ED5-435B-9BCD-C98AB4167B81}" presName="composite2" presStyleCnt="0"/>
      <dgm:spPr/>
    </dgm:pt>
    <dgm:pt modelId="{84E924CE-7DEA-411E-A723-36488D94EF80}" type="pres">
      <dgm:prSet presAssocID="{CB4B4D53-6ED5-435B-9BCD-C98AB4167B81}" presName="background2" presStyleLbl="node2" presStyleIdx="2" presStyleCnt="5"/>
      <dgm:spPr/>
    </dgm:pt>
    <dgm:pt modelId="{127D559F-0AC4-47D3-9B6B-76BAE19495C9}" type="pres">
      <dgm:prSet presAssocID="{CB4B4D53-6ED5-435B-9BCD-C98AB4167B81}" presName="text2" presStyleLbl="fgAcc2" presStyleIdx="2" presStyleCnt="5">
        <dgm:presLayoutVars>
          <dgm:chPref val="3"/>
        </dgm:presLayoutVars>
      </dgm:prSet>
      <dgm:spPr/>
    </dgm:pt>
    <dgm:pt modelId="{51FCA181-E0CE-4448-8D10-FAB84BF3643C}" type="pres">
      <dgm:prSet presAssocID="{CB4B4D53-6ED5-435B-9BCD-C98AB4167B81}" presName="hierChild3" presStyleCnt="0"/>
      <dgm:spPr/>
    </dgm:pt>
    <dgm:pt modelId="{EDAEA7AA-AAFD-4C20-A167-B62D6AF71DAB}" type="pres">
      <dgm:prSet presAssocID="{E5888F27-3F58-4F06-907E-656EF7A29E17}" presName="Name17" presStyleLbl="parChTrans1D3" presStyleIdx="0" presStyleCnt="3"/>
      <dgm:spPr/>
    </dgm:pt>
    <dgm:pt modelId="{06B010BC-1370-4DB8-938B-3570678843BB}" type="pres">
      <dgm:prSet presAssocID="{AA820A9D-BB30-4887-BA18-CA2EC934B7DE}" presName="hierRoot3" presStyleCnt="0"/>
      <dgm:spPr/>
    </dgm:pt>
    <dgm:pt modelId="{45F3F0D1-FB6B-4216-B875-DB517872C309}" type="pres">
      <dgm:prSet presAssocID="{AA820A9D-BB30-4887-BA18-CA2EC934B7DE}" presName="composite3" presStyleCnt="0"/>
      <dgm:spPr/>
    </dgm:pt>
    <dgm:pt modelId="{C847CC1D-3E0C-423A-9E6D-DDE96FA380FA}" type="pres">
      <dgm:prSet presAssocID="{AA820A9D-BB30-4887-BA18-CA2EC934B7DE}" presName="background3" presStyleLbl="node3" presStyleIdx="0" presStyleCnt="3"/>
      <dgm:spPr/>
    </dgm:pt>
    <dgm:pt modelId="{A8274B51-C9D3-4B7A-A335-C1A19758939D}" type="pres">
      <dgm:prSet presAssocID="{AA820A9D-BB30-4887-BA18-CA2EC934B7DE}" presName="text3" presStyleLbl="fgAcc3" presStyleIdx="0" presStyleCnt="3">
        <dgm:presLayoutVars>
          <dgm:chPref val="3"/>
        </dgm:presLayoutVars>
      </dgm:prSet>
      <dgm:spPr/>
    </dgm:pt>
    <dgm:pt modelId="{3BF00E40-C649-45D9-AFB9-137AECEC6C4B}" type="pres">
      <dgm:prSet presAssocID="{AA820A9D-BB30-4887-BA18-CA2EC934B7DE}" presName="hierChild4" presStyleCnt="0"/>
      <dgm:spPr/>
    </dgm:pt>
    <dgm:pt modelId="{0516BF81-CCB7-4969-95B5-76399CB74F7D}" type="pres">
      <dgm:prSet presAssocID="{87D24FC9-B2E9-42E5-AAC0-2BB9E3BCCCB6}" presName="Name17" presStyleLbl="parChTrans1D3" presStyleIdx="1" presStyleCnt="3"/>
      <dgm:spPr/>
    </dgm:pt>
    <dgm:pt modelId="{B9664C8F-9432-457B-9C59-5E17EEBC432A}" type="pres">
      <dgm:prSet presAssocID="{482D4D13-0A93-41D0-B627-A66BA2DD1A2E}" presName="hierRoot3" presStyleCnt="0"/>
      <dgm:spPr/>
    </dgm:pt>
    <dgm:pt modelId="{6879AF56-D9BF-41F8-93E7-3CFBA434D2F9}" type="pres">
      <dgm:prSet presAssocID="{482D4D13-0A93-41D0-B627-A66BA2DD1A2E}" presName="composite3" presStyleCnt="0"/>
      <dgm:spPr/>
    </dgm:pt>
    <dgm:pt modelId="{798ECD7E-9E8A-4BBC-B222-42D3A63BFE09}" type="pres">
      <dgm:prSet presAssocID="{482D4D13-0A93-41D0-B627-A66BA2DD1A2E}" presName="background3" presStyleLbl="node3" presStyleIdx="1" presStyleCnt="3"/>
      <dgm:spPr/>
    </dgm:pt>
    <dgm:pt modelId="{A409EF59-EDC2-48E2-96D6-2D0B469F91BB}" type="pres">
      <dgm:prSet presAssocID="{482D4D13-0A93-41D0-B627-A66BA2DD1A2E}" presName="text3" presStyleLbl="fgAcc3" presStyleIdx="1" presStyleCnt="3">
        <dgm:presLayoutVars>
          <dgm:chPref val="3"/>
        </dgm:presLayoutVars>
      </dgm:prSet>
      <dgm:spPr/>
    </dgm:pt>
    <dgm:pt modelId="{3A09365D-AD28-48BD-BD44-58ED62C3301E}" type="pres">
      <dgm:prSet presAssocID="{482D4D13-0A93-41D0-B627-A66BA2DD1A2E}" presName="hierChild4" presStyleCnt="0"/>
      <dgm:spPr/>
    </dgm:pt>
    <dgm:pt modelId="{8B3C329C-1F6D-4C3F-B270-724099AAFC78}" type="pres">
      <dgm:prSet presAssocID="{2EBAD7CE-8F75-49CC-9C93-8E3CCBC29C05}" presName="Name17" presStyleLbl="parChTrans1D3" presStyleIdx="2" presStyleCnt="3"/>
      <dgm:spPr/>
    </dgm:pt>
    <dgm:pt modelId="{45A803F5-40E3-4A68-B5FD-2CE83F9A4612}" type="pres">
      <dgm:prSet presAssocID="{B0B7365D-7B92-48D4-A9CE-AD6A7C341E52}" presName="hierRoot3" presStyleCnt="0"/>
      <dgm:spPr/>
    </dgm:pt>
    <dgm:pt modelId="{DF071802-E25C-4361-B8A6-9B91067AE4D1}" type="pres">
      <dgm:prSet presAssocID="{B0B7365D-7B92-48D4-A9CE-AD6A7C341E52}" presName="composite3" presStyleCnt="0"/>
      <dgm:spPr/>
    </dgm:pt>
    <dgm:pt modelId="{3A82E52C-751A-4CCB-824E-3697CDB02FA9}" type="pres">
      <dgm:prSet presAssocID="{B0B7365D-7B92-48D4-A9CE-AD6A7C341E52}" presName="background3" presStyleLbl="node3" presStyleIdx="2" presStyleCnt="3"/>
      <dgm:spPr/>
    </dgm:pt>
    <dgm:pt modelId="{53669EBB-298D-4098-9EB2-D20F459438D6}" type="pres">
      <dgm:prSet presAssocID="{B0B7365D-7B92-48D4-A9CE-AD6A7C341E52}" presName="text3" presStyleLbl="fgAcc3" presStyleIdx="2" presStyleCnt="3">
        <dgm:presLayoutVars>
          <dgm:chPref val="3"/>
        </dgm:presLayoutVars>
      </dgm:prSet>
      <dgm:spPr/>
    </dgm:pt>
    <dgm:pt modelId="{E5CE355C-F63B-412A-9D34-A1CA2E4C6923}" type="pres">
      <dgm:prSet presAssocID="{B0B7365D-7B92-48D4-A9CE-AD6A7C341E52}" presName="hierChild4" presStyleCnt="0"/>
      <dgm:spPr/>
    </dgm:pt>
    <dgm:pt modelId="{BA56487C-67E7-438D-BD9D-E5DD3C9BBE1A}" type="pres">
      <dgm:prSet presAssocID="{686EEA21-CE4C-4AB7-AA41-18AFB8F1EEAD}" presName="Name10" presStyleLbl="parChTrans1D2" presStyleIdx="3" presStyleCnt="5"/>
      <dgm:spPr/>
    </dgm:pt>
    <dgm:pt modelId="{F435153A-989D-4D25-B749-0B6A1F062FC2}" type="pres">
      <dgm:prSet presAssocID="{F3B52F1C-AD11-4A60-B37C-27BAF89AE7AE}" presName="hierRoot2" presStyleCnt="0"/>
      <dgm:spPr/>
    </dgm:pt>
    <dgm:pt modelId="{35D2D8B1-80AB-4923-B11B-2BD3FFDF6924}" type="pres">
      <dgm:prSet presAssocID="{F3B52F1C-AD11-4A60-B37C-27BAF89AE7AE}" presName="composite2" presStyleCnt="0"/>
      <dgm:spPr/>
    </dgm:pt>
    <dgm:pt modelId="{BE9D4121-ECAB-4E2D-9F4C-5178F024D6F1}" type="pres">
      <dgm:prSet presAssocID="{F3B52F1C-AD11-4A60-B37C-27BAF89AE7AE}" presName="background2" presStyleLbl="node2" presStyleIdx="3" presStyleCnt="5"/>
      <dgm:spPr/>
    </dgm:pt>
    <dgm:pt modelId="{60450D0A-7333-4143-A113-46E9BBD3E975}" type="pres">
      <dgm:prSet presAssocID="{F3B52F1C-AD11-4A60-B37C-27BAF89AE7AE}" presName="text2" presStyleLbl="fgAcc2" presStyleIdx="3" presStyleCnt="5">
        <dgm:presLayoutVars>
          <dgm:chPref val="3"/>
        </dgm:presLayoutVars>
      </dgm:prSet>
      <dgm:spPr/>
    </dgm:pt>
    <dgm:pt modelId="{FE9998E9-2B21-48B2-86BE-8352889B3816}" type="pres">
      <dgm:prSet presAssocID="{F3B52F1C-AD11-4A60-B37C-27BAF89AE7AE}" presName="hierChild3" presStyleCnt="0"/>
      <dgm:spPr/>
    </dgm:pt>
    <dgm:pt modelId="{FA6A3A34-F222-47FF-BB52-75DA01C6EC52}" type="pres">
      <dgm:prSet presAssocID="{694B7DD4-8D8B-438C-B65D-178DBC8AF53E}" presName="Name10" presStyleLbl="parChTrans1D2" presStyleIdx="4" presStyleCnt="5"/>
      <dgm:spPr/>
    </dgm:pt>
    <dgm:pt modelId="{EE07E1F1-8358-4A72-8891-A08EAAD06CD6}" type="pres">
      <dgm:prSet presAssocID="{D8AEA23A-5012-4E10-99DE-9C38CAA6AAA6}" presName="hierRoot2" presStyleCnt="0"/>
      <dgm:spPr/>
    </dgm:pt>
    <dgm:pt modelId="{517510D5-AB88-4A52-88DB-ACDE7F3A0434}" type="pres">
      <dgm:prSet presAssocID="{D8AEA23A-5012-4E10-99DE-9C38CAA6AAA6}" presName="composite2" presStyleCnt="0"/>
      <dgm:spPr/>
    </dgm:pt>
    <dgm:pt modelId="{D56336D7-BE6C-4AA6-BCC2-5FEB0DFCE09F}" type="pres">
      <dgm:prSet presAssocID="{D8AEA23A-5012-4E10-99DE-9C38CAA6AAA6}" presName="background2" presStyleLbl="node2" presStyleIdx="4" presStyleCnt="5"/>
      <dgm:spPr/>
    </dgm:pt>
    <dgm:pt modelId="{41622A14-46D4-4D86-8C96-BD9669553F8A}" type="pres">
      <dgm:prSet presAssocID="{D8AEA23A-5012-4E10-99DE-9C38CAA6AAA6}" presName="text2" presStyleLbl="fgAcc2" presStyleIdx="4" presStyleCnt="5">
        <dgm:presLayoutVars>
          <dgm:chPref val="3"/>
        </dgm:presLayoutVars>
      </dgm:prSet>
      <dgm:spPr/>
    </dgm:pt>
    <dgm:pt modelId="{3F97018A-3B41-46A5-95AA-FA44EE2C6F58}" type="pres">
      <dgm:prSet presAssocID="{D8AEA23A-5012-4E10-99DE-9C38CAA6AAA6}" presName="hierChild3" presStyleCnt="0"/>
      <dgm:spPr/>
    </dgm:pt>
  </dgm:ptLst>
  <dgm:cxnLst>
    <dgm:cxn modelId="{F8BB8902-F3F3-438C-80DA-7B633938B5F4}" type="presOf" srcId="{DA1CD12B-ED81-4224-82F1-20CA67DF872E}" destId="{77383C8C-5886-4111-944C-CC1B77B72DF1}" srcOrd="0" destOrd="0" presId="urn:microsoft.com/office/officeart/2005/8/layout/hierarchy1"/>
    <dgm:cxn modelId="{3BE0EA0C-50B2-420C-8057-DE102958858F}" type="presOf" srcId="{F3B52F1C-AD11-4A60-B37C-27BAF89AE7AE}" destId="{60450D0A-7333-4143-A113-46E9BBD3E975}" srcOrd="0" destOrd="0" presId="urn:microsoft.com/office/officeart/2005/8/layout/hierarchy1"/>
    <dgm:cxn modelId="{A7F53C20-DA4A-4205-BBC0-82DB29BE9346}" type="presOf" srcId="{ACE59D77-58E4-47E3-AD0F-84F0FA5FF67C}" destId="{EC158601-F5C4-47FF-9AD0-25A9F21AC72D}" srcOrd="0" destOrd="0" presId="urn:microsoft.com/office/officeart/2005/8/layout/hierarchy1"/>
    <dgm:cxn modelId="{22CF6B20-6805-45FB-AFE0-05696EFAA2DE}" type="presOf" srcId="{BA1C8054-17F3-427D-A5FA-25B2977240B3}" destId="{42373BCF-4CBF-4ACC-AD8C-7E5856ACE405}" srcOrd="0" destOrd="0" presId="urn:microsoft.com/office/officeart/2005/8/layout/hierarchy1"/>
    <dgm:cxn modelId="{AA62E62F-D762-4B79-94AC-50D331FAC690}" type="presOf" srcId="{B0B7365D-7B92-48D4-A9CE-AD6A7C341E52}" destId="{53669EBB-298D-4098-9EB2-D20F459438D6}" srcOrd="0" destOrd="0" presId="urn:microsoft.com/office/officeart/2005/8/layout/hierarchy1"/>
    <dgm:cxn modelId="{1E969133-677C-4F80-9136-0444792823BE}" srcId="{1221E298-2A9A-4EA3-AC62-2F9526DF660C}" destId="{D8AEA23A-5012-4E10-99DE-9C38CAA6AAA6}" srcOrd="4" destOrd="0" parTransId="{694B7DD4-8D8B-438C-B65D-178DBC8AF53E}" sibTransId="{A8F31852-9376-4E5D-BB8C-9925D556E0DF}"/>
    <dgm:cxn modelId="{37FA6E5C-F885-4E0A-A2BC-BABC05D6462C}" type="presOf" srcId="{E5888F27-3F58-4F06-907E-656EF7A29E17}" destId="{EDAEA7AA-AAFD-4C20-A167-B62D6AF71DAB}" srcOrd="0" destOrd="0" presId="urn:microsoft.com/office/officeart/2005/8/layout/hierarchy1"/>
    <dgm:cxn modelId="{CAF5EA65-0910-4661-B838-C6C25C115249}" type="presOf" srcId="{482D4D13-0A93-41D0-B627-A66BA2DD1A2E}" destId="{A409EF59-EDC2-48E2-96D6-2D0B469F91BB}" srcOrd="0" destOrd="0" presId="urn:microsoft.com/office/officeart/2005/8/layout/hierarchy1"/>
    <dgm:cxn modelId="{D3D6B468-512E-4C0D-B3A3-0BBF89C3F129}" type="presOf" srcId="{1221E298-2A9A-4EA3-AC62-2F9526DF660C}" destId="{E45F58DA-10DF-46B4-B8A0-0D6509B3C566}" srcOrd="0" destOrd="0" presId="urn:microsoft.com/office/officeart/2005/8/layout/hierarchy1"/>
    <dgm:cxn modelId="{27A2576A-DE13-444B-AEF1-E3AD20FF980D}" srcId="{CB4B4D53-6ED5-435B-9BCD-C98AB4167B81}" destId="{482D4D13-0A93-41D0-B627-A66BA2DD1A2E}" srcOrd="1" destOrd="0" parTransId="{87D24FC9-B2E9-42E5-AAC0-2BB9E3BCCCB6}" sibTransId="{01BBF177-7F90-4178-BF32-4CC3146AF9B5}"/>
    <dgm:cxn modelId="{A7D3DE6A-527D-4ED9-B104-4D125C486CA9}" srcId="{1221E298-2A9A-4EA3-AC62-2F9526DF660C}" destId="{CB4B4D53-6ED5-435B-9BCD-C98AB4167B81}" srcOrd="2" destOrd="0" parTransId="{BA1C8054-17F3-427D-A5FA-25B2977240B3}" sibTransId="{EBBFAC83-C594-48E2-BF3D-848F09022049}"/>
    <dgm:cxn modelId="{FE86A26D-7B07-4566-A484-8880469ADCEB}" srcId="{1221E298-2A9A-4EA3-AC62-2F9526DF660C}" destId="{F39B8153-0919-400F-8B29-3A1659B90470}" srcOrd="0" destOrd="0" parTransId="{ACE59D77-58E4-47E3-AD0F-84F0FA5FF67C}" sibTransId="{2914370E-E66F-4A95-9E21-1F8C29F9978D}"/>
    <dgm:cxn modelId="{C8498472-BCB0-4041-B5BC-A92336D6F67E}" type="presOf" srcId="{694B7DD4-8D8B-438C-B65D-178DBC8AF53E}" destId="{FA6A3A34-F222-47FF-BB52-75DA01C6EC52}" srcOrd="0" destOrd="0" presId="urn:microsoft.com/office/officeart/2005/8/layout/hierarchy1"/>
    <dgm:cxn modelId="{E1F3E378-6441-4037-90AD-FEED8AC2DD7F}" type="presOf" srcId="{5ED03032-FA21-4555-83DD-68ACACBF2205}" destId="{7E0DA63D-1D5B-485F-A1F7-901CF0066291}" srcOrd="0" destOrd="0" presId="urn:microsoft.com/office/officeart/2005/8/layout/hierarchy1"/>
    <dgm:cxn modelId="{E2696394-0957-4C02-922B-8A1B459046E9}" srcId="{1221E298-2A9A-4EA3-AC62-2F9526DF660C}" destId="{5ED03032-FA21-4555-83DD-68ACACBF2205}" srcOrd="1" destOrd="0" parTransId="{ED7253D2-9D3A-4A0E-A9D5-25987A61D69D}" sibTransId="{78BB2965-374F-4077-903B-EC4BAD934B94}"/>
    <dgm:cxn modelId="{74BCDD98-B19B-430B-85BF-2D75A6AD447B}" type="presOf" srcId="{CB4B4D53-6ED5-435B-9BCD-C98AB4167B81}" destId="{127D559F-0AC4-47D3-9B6B-76BAE19495C9}" srcOrd="0" destOrd="0" presId="urn:microsoft.com/office/officeart/2005/8/layout/hierarchy1"/>
    <dgm:cxn modelId="{53B42D99-5D5F-48A6-B224-434E8D161AB6}" type="presOf" srcId="{AA820A9D-BB30-4887-BA18-CA2EC934B7DE}" destId="{A8274B51-C9D3-4B7A-A335-C1A19758939D}" srcOrd="0" destOrd="0" presId="urn:microsoft.com/office/officeart/2005/8/layout/hierarchy1"/>
    <dgm:cxn modelId="{9B5810A2-7577-4988-808A-76B7A3B02B62}" type="presOf" srcId="{D8AEA23A-5012-4E10-99DE-9C38CAA6AAA6}" destId="{41622A14-46D4-4D86-8C96-BD9669553F8A}" srcOrd="0" destOrd="0" presId="urn:microsoft.com/office/officeart/2005/8/layout/hierarchy1"/>
    <dgm:cxn modelId="{A5BC53AE-9020-435A-AB0B-4DB2CCB54205}" type="presOf" srcId="{686EEA21-CE4C-4AB7-AA41-18AFB8F1EEAD}" destId="{BA56487C-67E7-438D-BD9D-E5DD3C9BBE1A}" srcOrd="0" destOrd="0" presId="urn:microsoft.com/office/officeart/2005/8/layout/hierarchy1"/>
    <dgm:cxn modelId="{722E66B9-72DF-4C7C-A01E-438B722C2094}" type="presOf" srcId="{2EBAD7CE-8F75-49CC-9C93-8E3CCBC29C05}" destId="{8B3C329C-1F6D-4C3F-B270-724099AAFC78}" srcOrd="0" destOrd="0" presId="urn:microsoft.com/office/officeart/2005/8/layout/hierarchy1"/>
    <dgm:cxn modelId="{F6A166CB-AAC7-4A2D-A08D-F1A1C30C9E9D}" type="presOf" srcId="{ED7253D2-9D3A-4A0E-A9D5-25987A61D69D}" destId="{00647CC3-6A75-416B-B0AD-329ECB126E6B}" srcOrd="0" destOrd="0" presId="urn:microsoft.com/office/officeart/2005/8/layout/hierarchy1"/>
    <dgm:cxn modelId="{2CB690D6-74E4-422E-97B1-D376EDEF5D7D}" srcId="{1221E298-2A9A-4EA3-AC62-2F9526DF660C}" destId="{F3B52F1C-AD11-4A60-B37C-27BAF89AE7AE}" srcOrd="3" destOrd="0" parTransId="{686EEA21-CE4C-4AB7-AA41-18AFB8F1EEAD}" sibTransId="{A0994E97-39EE-45C7-9634-884FE7E00971}"/>
    <dgm:cxn modelId="{6BD9EDDC-C413-4FAB-AF7E-575FBE0CA4F3}" type="presOf" srcId="{F39B8153-0919-400F-8B29-3A1659B90470}" destId="{CF271D86-8CDA-4B6D-987B-FEAB5E9E0FF2}" srcOrd="0" destOrd="0" presId="urn:microsoft.com/office/officeart/2005/8/layout/hierarchy1"/>
    <dgm:cxn modelId="{E0382EE4-4CAD-477F-A3B2-B86F0BC51ACF}" srcId="{DA1CD12B-ED81-4224-82F1-20CA67DF872E}" destId="{1221E298-2A9A-4EA3-AC62-2F9526DF660C}" srcOrd="0" destOrd="0" parTransId="{1E51D71D-FA14-43EC-B8FF-223217AB4251}" sibTransId="{E43B5C9F-97D4-4650-9C11-364E35BB6982}"/>
    <dgm:cxn modelId="{3B7854E4-A129-4F5B-A9F3-D2545EA14AD3}" type="presOf" srcId="{87D24FC9-B2E9-42E5-AAC0-2BB9E3BCCCB6}" destId="{0516BF81-CCB7-4969-95B5-76399CB74F7D}" srcOrd="0" destOrd="0" presId="urn:microsoft.com/office/officeart/2005/8/layout/hierarchy1"/>
    <dgm:cxn modelId="{548F0EEE-FEC7-4E5E-92F4-7CB78E2748EC}" srcId="{CB4B4D53-6ED5-435B-9BCD-C98AB4167B81}" destId="{AA820A9D-BB30-4887-BA18-CA2EC934B7DE}" srcOrd="0" destOrd="0" parTransId="{E5888F27-3F58-4F06-907E-656EF7A29E17}" sibTransId="{594224A1-C963-47CC-9670-7C1EAC25FDEA}"/>
    <dgm:cxn modelId="{1B573CF5-1F22-4237-9523-148E64A30A86}" srcId="{CB4B4D53-6ED5-435B-9BCD-C98AB4167B81}" destId="{B0B7365D-7B92-48D4-A9CE-AD6A7C341E52}" srcOrd="2" destOrd="0" parTransId="{2EBAD7CE-8F75-49CC-9C93-8E3CCBC29C05}" sibTransId="{61F17326-E464-4E62-98E4-72E09EF8F25E}"/>
    <dgm:cxn modelId="{4242FF8C-ABC4-44FA-8E1E-0CF0255BF3AD}" type="presParOf" srcId="{77383C8C-5886-4111-944C-CC1B77B72DF1}" destId="{2C2FA4A1-72B2-44C4-B096-7C38F3843A10}" srcOrd="0" destOrd="0" presId="urn:microsoft.com/office/officeart/2005/8/layout/hierarchy1"/>
    <dgm:cxn modelId="{81F20028-43CE-4189-9F7D-D4B801DC04BB}" type="presParOf" srcId="{2C2FA4A1-72B2-44C4-B096-7C38F3843A10}" destId="{94AC486F-8741-4760-B625-A37CA0237CBB}" srcOrd="0" destOrd="0" presId="urn:microsoft.com/office/officeart/2005/8/layout/hierarchy1"/>
    <dgm:cxn modelId="{14670EC0-CC27-483E-B955-FA073EB9FD02}" type="presParOf" srcId="{94AC486F-8741-4760-B625-A37CA0237CBB}" destId="{7BA378A2-16C3-49F9-9BC8-0EFBB7DCC2B0}" srcOrd="0" destOrd="0" presId="urn:microsoft.com/office/officeart/2005/8/layout/hierarchy1"/>
    <dgm:cxn modelId="{17D45E75-8D6F-4505-BF8B-08A5FB08EA3F}" type="presParOf" srcId="{94AC486F-8741-4760-B625-A37CA0237CBB}" destId="{E45F58DA-10DF-46B4-B8A0-0D6509B3C566}" srcOrd="1" destOrd="0" presId="urn:microsoft.com/office/officeart/2005/8/layout/hierarchy1"/>
    <dgm:cxn modelId="{6A856FAF-82C3-4112-B050-BE0714AFBB71}" type="presParOf" srcId="{2C2FA4A1-72B2-44C4-B096-7C38F3843A10}" destId="{81739045-6C5E-4C06-8DC2-2C4AD8F7B121}" srcOrd="1" destOrd="0" presId="urn:microsoft.com/office/officeart/2005/8/layout/hierarchy1"/>
    <dgm:cxn modelId="{2CC274DF-C2EC-4346-BFAA-57E0A94129F4}" type="presParOf" srcId="{81739045-6C5E-4C06-8DC2-2C4AD8F7B121}" destId="{EC158601-F5C4-47FF-9AD0-25A9F21AC72D}" srcOrd="0" destOrd="0" presId="urn:microsoft.com/office/officeart/2005/8/layout/hierarchy1"/>
    <dgm:cxn modelId="{05ECE6F4-7446-4FF1-9465-614F75966DCA}" type="presParOf" srcId="{81739045-6C5E-4C06-8DC2-2C4AD8F7B121}" destId="{192ADC48-4C90-4A74-AC94-EAFB4438CEC3}" srcOrd="1" destOrd="0" presId="urn:microsoft.com/office/officeart/2005/8/layout/hierarchy1"/>
    <dgm:cxn modelId="{F4482F4A-9813-460B-A1DD-A331EF84014A}" type="presParOf" srcId="{192ADC48-4C90-4A74-AC94-EAFB4438CEC3}" destId="{F5DF0862-EA08-4A9B-9259-2AA25F7D23C0}" srcOrd="0" destOrd="0" presId="urn:microsoft.com/office/officeart/2005/8/layout/hierarchy1"/>
    <dgm:cxn modelId="{866F470B-6D3D-41D7-902F-FA9DC3792310}" type="presParOf" srcId="{F5DF0862-EA08-4A9B-9259-2AA25F7D23C0}" destId="{C952FFF5-FBAF-49F5-B34E-C44B2BE91394}" srcOrd="0" destOrd="0" presId="urn:microsoft.com/office/officeart/2005/8/layout/hierarchy1"/>
    <dgm:cxn modelId="{F3D3F41D-C083-41DE-B609-9E790F1E750B}" type="presParOf" srcId="{F5DF0862-EA08-4A9B-9259-2AA25F7D23C0}" destId="{CF271D86-8CDA-4B6D-987B-FEAB5E9E0FF2}" srcOrd="1" destOrd="0" presId="urn:microsoft.com/office/officeart/2005/8/layout/hierarchy1"/>
    <dgm:cxn modelId="{F00002B0-A7FE-405D-898A-916DFC470756}" type="presParOf" srcId="{192ADC48-4C90-4A74-AC94-EAFB4438CEC3}" destId="{158F3FD2-CC0A-49AE-89CF-0C6AF8AA4C1D}" srcOrd="1" destOrd="0" presId="urn:microsoft.com/office/officeart/2005/8/layout/hierarchy1"/>
    <dgm:cxn modelId="{BC648603-12AB-4BF9-B61A-7E6906D6B465}" type="presParOf" srcId="{81739045-6C5E-4C06-8DC2-2C4AD8F7B121}" destId="{00647CC3-6A75-416B-B0AD-329ECB126E6B}" srcOrd="2" destOrd="0" presId="urn:microsoft.com/office/officeart/2005/8/layout/hierarchy1"/>
    <dgm:cxn modelId="{B6764818-8A94-4399-A96D-8D37223F7C26}" type="presParOf" srcId="{81739045-6C5E-4C06-8DC2-2C4AD8F7B121}" destId="{33D46CBB-C45A-4BFD-B01E-4BCAE30327A9}" srcOrd="3" destOrd="0" presId="urn:microsoft.com/office/officeart/2005/8/layout/hierarchy1"/>
    <dgm:cxn modelId="{0ADD639A-CF1B-4DF3-BDBC-65FAA863DC22}" type="presParOf" srcId="{33D46CBB-C45A-4BFD-B01E-4BCAE30327A9}" destId="{640444F5-F0A6-4D8E-81A0-ED9638128B79}" srcOrd="0" destOrd="0" presId="urn:microsoft.com/office/officeart/2005/8/layout/hierarchy1"/>
    <dgm:cxn modelId="{D4927E4A-85D8-496E-AE9C-EAC8F3A33D1D}" type="presParOf" srcId="{640444F5-F0A6-4D8E-81A0-ED9638128B79}" destId="{5494D728-3D13-4EE5-B9FF-5A176514BDF9}" srcOrd="0" destOrd="0" presId="urn:microsoft.com/office/officeart/2005/8/layout/hierarchy1"/>
    <dgm:cxn modelId="{07B114EB-7ACE-4DD1-86AB-BF9EA2F2FCF9}" type="presParOf" srcId="{640444F5-F0A6-4D8E-81A0-ED9638128B79}" destId="{7E0DA63D-1D5B-485F-A1F7-901CF0066291}" srcOrd="1" destOrd="0" presId="urn:microsoft.com/office/officeart/2005/8/layout/hierarchy1"/>
    <dgm:cxn modelId="{D10CCDCF-8988-4ABC-A83F-99CAD7AA343F}" type="presParOf" srcId="{33D46CBB-C45A-4BFD-B01E-4BCAE30327A9}" destId="{07DB136D-F8F4-4A94-8A76-1EA402D5B195}" srcOrd="1" destOrd="0" presId="urn:microsoft.com/office/officeart/2005/8/layout/hierarchy1"/>
    <dgm:cxn modelId="{C5E3EA3F-E411-4F62-A8A0-EF115ED5CD27}" type="presParOf" srcId="{81739045-6C5E-4C06-8DC2-2C4AD8F7B121}" destId="{42373BCF-4CBF-4ACC-AD8C-7E5856ACE405}" srcOrd="4" destOrd="0" presId="urn:microsoft.com/office/officeart/2005/8/layout/hierarchy1"/>
    <dgm:cxn modelId="{4894F81D-9A99-4989-B95B-26A13A4DDC69}" type="presParOf" srcId="{81739045-6C5E-4C06-8DC2-2C4AD8F7B121}" destId="{EF0051A1-1A3C-43CF-910A-67747D73FA47}" srcOrd="5" destOrd="0" presId="urn:microsoft.com/office/officeart/2005/8/layout/hierarchy1"/>
    <dgm:cxn modelId="{96D02FF2-853E-4AB4-AC56-DA5F562D1A9B}" type="presParOf" srcId="{EF0051A1-1A3C-43CF-910A-67747D73FA47}" destId="{F9098885-CB60-4362-93A8-8F65A9D19C1F}" srcOrd="0" destOrd="0" presId="urn:microsoft.com/office/officeart/2005/8/layout/hierarchy1"/>
    <dgm:cxn modelId="{134A0650-642D-4924-8CF3-30CABA6173B0}" type="presParOf" srcId="{F9098885-CB60-4362-93A8-8F65A9D19C1F}" destId="{84E924CE-7DEA-411E-A723-36488D94EF80}" srcOrd="0" destOrd="0" presId="urn:microsoft.com/office/officeart/2005/8/layout/hierarchy1"/>
    <dgm:cxn modelId="{A9B56B09-89AA-44F8-A91F-4E32312E53B3}" type="presParOf" srcId="{F9098885-CB60-4362-93A8-8F65A9D19C1F}" destId="{127D559F-0AC4-47D3-9B6B-76BAE19495C9}" srcOrd="1" destOrd="0" presId="urn:microsoft.com/office/officeart/2005/8/layout/hierarchy1"/>
    <dgm:cxn modelId="{AED65F1B-65B5-4D9E-B119-51A2D98C9C88}" type="presParOf" srcId="{EF0051A1-1A3C-43CF-910A-67747D73FA47}" destId="{51FCA181-E0CE-4448-8D10-FAB84BF3643C}" srcOrd="1" destOrd="0" presId="urn:microsoft.com/office/officeart/2005/8/layout/hierarchy1"/>
    <dgm:cxn modelId="{E9813712-E40E-458A-9DF5-C8BAA0452AAF}" type="presParOf" srcId="{51FCA181-E0CE-4448-8D10-FAB84BF3643C}" destId="{EDAEA7AA-AAFD-4C20-A167-B62D6AF71DAB}" srcOrd="0" destOrd="0" presId="urn:microsoft.com/office/officeart/2005/8/layout/hierarchy1"/>
    <dgm:cxn modelId="{F5F9CF42-525F-4B7A-B2F9-4A43FD8952FC}" type="presParOf" srcId="{51FCA181-E0CE-4448-8D10-FAB84BF3643C}" destId="{06B010BC-1370-4DB8-938B-3570678843BB}" srcOrd="1" destOrd="0" presId="urn:microsoft.com/office/officeart/2005/8/layout/hierarchy1"/>
    <dgm:cxn modelId="{DDD68DC7-9710-4361-8170-5C04DA0A7EA7}" type="presParOf" srcId="{06B010BC-1370-4DB8-938B-3570678843BB}" destId="{45F3F0D1-FB6B-4216-B875-DB517872C309}" srcOrd="0" destOrd="0" presId="urn:microsoft.com/office/officeart/2005/8/layout/hierarchy1"/>
    <dgm:cxn modelId="{44487441-07A8-46BD-9064-ECD3B005C471}" type="presParOf" srcId="{45F3F0D1-FB6B-4216-B875-DB517872C309}" destId="{C847CC1D-3E0C-423A-9E6D-DDE96FA380FA}" srcOrd="0" destOrd="0" presId="urn:microsoft.com/office/officeart/2005/8/layout/hierarchy1"/>
    <dgm:cxn modelId="{3F0043CE-95BC-4AD5-9ECF-568F8E0D03FA}" type="presParOf" srcId="{45F3F0D1-FB6B-4216-B875-DB517872C309}" destId="{A8274B51-C9D3-4B7A-A335-C1A19758939D}" srcOrd="1" destOrd="0" presId="urn:microsoft.com/office/officeart/2005/8/layout/hierarchy1"/>
    <dgm:cxn modelId="{8EAF8B29-48B1-4B58-A0FD-40A6A3BA9F97}" type="presParOf" srcId="{06B010BC-1370-4DB8-938B-3570678843BB}" destId="{3BF00E40-C649-45D9-AFB9-137AECEC6C4B}" srcOrd="1" destOrd="0" presId="urn:microsoft.com/office/officeart/2005/8/layout/hierarchy1"/>
    <dgm:cxn modelId="{A8E5256F-1D19-4013-8427-00AF6EABBF64}" type="presParOf" srcId="{51FCA181-E0CE-4448-8D10-FAB84BF3643C}" destId="{0516BF81-CCB7-4969-95B5-76399CB74F7D}" srcOrd="2" destOrd="0" presId="urn:microsoft.com/office/officeart/2005/8/layout/hierarchy1"/>
    <dgm:cxn modelId="{C0637B1F-7D31-4F3F-BDCB-A40C32757D90}" type="presParOf" srcId="{51FCA181-E0CE-4448-8D10-FAB84BF3643C}" destId="{B9664C8F-9432-457B-9C59-5E17EEBC432A}" srcOrd="3" destOrd="0" presId="urn:microsoft.com/office/officeart/2005/8/layout/hierarchy1"/>
    <dgm:cxn modelId="{03F68615-A8E9-4364-A840-24EC2F34E1FE}" type="presParOf" srcId="{B9664C8F-9432-457B-9C59-5E17EEBC432A}" destId="{6879AF56-D9BF-41F8-93E7-3CFBA434D2F9}" srcOrd="0" destOrd="0" presId="urn:microsoft.com/office/officeart/2005/8/layout/hierarchy1"/>
    <dgm:cxn modelId="{2F1B48CA-0BB6-4E16-9F65-3F0241B2C4CD}" type="presParOf" srcId="{6879AF56-D9BF-41F8-93E7-3CFBA434D2F9}" destId="{798ECD7E-9E8A-4BBC-B222-42D3A63BFE09}" srcOrd="0" destOrd="0" presId="urn:microsoft.com/office/officeart/2005/8/layout/hierarchy1"/>
    <dgm:cxn modelId="{D7E075C0-0967-430E-B5F4-04A48E3056A1}" type="presParOf" srcId="{6879AF56-D9BF-41F8-93E7-3CFBA434D2F9}" destId="{A409EF59-EDC2-48E2-96D6-2D0B469F91BB}" srcOrd="1" destOrd="0" presId="urn:microsoft.com/office/officeart/2005/8/layout/hierarchy1"/>
    <dgm:cxn modelId="{B6EF7508-51A7-41AD-831E-C64FF3935B49}" type="presParOf" srcId="{B9664C8F-9432-457B-9C59-5E17EEBC432A}" destId="{3A09365D-AD28-48BD-BD44-58ED62C3301E}" srcOrd="1" destOrd="0" presId="urn:microsoft.com/office/officeart/2005/8/layout/hierarchy1"/>
    <dgm:cxn modelId="{005419C4-02C4-4A2F-8832-6D48B331F3BF}" type="presParOf" srcId="{51FCA181-E0CE-4448-8D10-FAB84BF3643C}" destId="{8B3C329C-1F6D-4C3F-B270-724099AAFC78}" srcOrd="4" destOrd="0" presId="urn:microsoft.com/office/officeart/2005/8/layout/hierarchy1"/>
    <dgm:cxn modelId="{2FAAC0E7-0FB0-4B51-B808-9CED207DE058}" type="presParOf" srcId="{51FCA181-E0CE-4448-8D10-FAB84BF3643C}" destId="{45A803F5-40E3-4A68-B5FD-2CE83F9A4612}" srcOrd="5" destOrd="0" presId="urn:microsoft.com/office/officeart/2005/8/layout/hierarchy1"/>
    <dgm:cxn modelId="{B48BA23C-BEB9-4FFB-99E9-C527F88FCD53}" type="presParOf" srcId="{45A803F5-40E3-4A68-B5FD-2CE83F9A4612}" destId="{DF071802-E25C-4361-B8A6-9B91067AE4D1}" srcOrd="0" destOrd="0" presId="urn:microsoft.com/office/officeart/2005/8/layout/hierarchy1"/>
    <dgm:cxn modelId="{C109A820-15F3-437A-8E24-F172B79A26FE}" type="presParOf" srcId="{DF071802-E25C-4361-B8A6-9B91067AE4D1}" destId="{3A82E52C-751A-4CCB-824E-3697CDB02FA9}" srcOrd="0" destOrd="0" presId="urn:microsoft.com/office/officeart/2005/8/layout/hierarchy1"/>
    <dgm:cxn modelId="{EBF299F5-2645-4151-AF0A-8FFA9BFFC67C}" type="presParOf" srcId="{DF071802-E25C-4361-B8A6-9B91067AE4D1}" destId="{53669EBB-298D-4098-9EB2-D20F459438D6}" srcOrd="1" destOrd="0" presId="urn:microsoft.com/office/officeart/2005/8/layout/hierarchy1"/>
    <dgm:cxn modelId="{EA078A05-B7AC-4C09-96F9-709D91AA9922}" type="presParOf" srcId="{45A803F5-40E3-4A68-B5FD-2CE83F9A4612}" destId="{E5CE355C-F63B-412A-9D34-A1CA2E4C6923}" srcOrd="1" destOrd="0" presId="urn:microsoft.com/office/officeart/2005/8/layout/hierarchy1"/>
    <dgm:cxn modelId="{1B2AF6D6-8D96-4CFD-AFDC-A7B92ACDCBB0}" type="presParOf" srcId="{81739045-6C5E-4C06-8DC2-2C4AD8F7B121}" destId="{BA56487C-67E7-438D-BD9D-E5DD3C9BBE1A}" srcOrd="6" destOrd="0" presId="urn:microsoft.com/office/officeart/2005/8/layout/hierarchy1"/>
    <dgm:cxn modelId="{1B13F94B-C2F5-4328-A424-03961AF1D307}" type="presParOf" srcId="{81739045-6C5E-4C06-8DC2-2C4AD8F7B121}" destId="{F435153A-989D-4D25-B749-0B6A1F062FC2}" srcOrd="7" destOrd="0" presId="urn:microsoft.com/office/officeart/2005/8/layout/hierarchy1"/>
    <dgm:cxn modelId="{D5CC45A8-2B6B-4D97-A6C8-37F144D64DC2}" type="presParOf" srcId="{F435153A-989D-4D25-B749-0B6A1F062FC2}" destId="{35D2D8B1-80AB-4923-B11B-2BD3FFDF6924}" srcOrd="0" destOrd="0" presId="urn:microsoft.com/office/officeart/2005/8/layout/hierarchy1"/>
    <dgm:cxn modelId="{39ECBB9E-E8DE-4A9E-94F9-5265D39DD545}" type="presParOf" srcId="{35D2D8B1-80AB-4923-B11B-2BD3FFDF6924}" destId="{BE9D4121-ECAB-4E2D-9F4C-5178F024D6F1}" srcOrd="0" destOrd="0" presId="urn:microsoft.com/office/officeart/2005/8/layout/hierarchy1"/>
    <dgm:cxn modelId="{F3E85B24-FBA6-4CF7-8487-7ACC46C91C28}" type="presParOf" srcId="{35D2D8B1-80AB-4923-B11B-2BD3FFDF6924}" destId="{60450D0A-7333-4143-A113-46E9BBD3E975}" srcOrd="1" destOrd="0" presId="urn:microsoft.com/office/officeart/2005/8/layout/hierarchy1"/>
    <dgm:cxn modelId="{E49FD128-6961-4BFC-9FCC-BD6AD6C52A70}" type="presParOf" srcId="{F435153A-989D-4D25-B749-0B6A1F062FC2}" destId="{FE9998E9-2B21-48B2-86BE-8352889B3816}" srcOrd="1" destOrd="0" presId="urn:microsoft.com/office/officeart/2005/8/layout/hierarchy1"/>
    <dgm:cxn modelId="{CC402857-6334-4B03-91C6-F152E555A00A}" type="presParOf" srcId="{81739045-6C5E-4C06-8DC2-2C4AD8F7B121}" destId="{FA6A3A34-F222-47FF-BB52-75DA01C6EC52}" srcOrd="8" destOrd="0" presId="urn:microsoft.com/office/officeart/2005/8/layout/hierarchy1"/>
    <dgm:cxn modelId="{B3F21500-9280-4A5E-89AB-3F21C4EECAA6}" type="presParOf" srcId="{81739045-6C5E-4C06-8DC2-2C4AD8F7B121}" destId="{EE07E1F1-8358-4A72-8891-A08EAAD06CD6}" srcOrd="9" destOrd="0" presId="urn:microsoft.com/office/officeart/2005/8/layout/hierarchy1"/>
    <dgm:cxn modelId="{68E577BD-6E3F-4171-8E1B-F63A5D19AEEB}" type="presParOf" srcId="{EE07E1F1-8358-4A72-8891-A08EAAD06CD6}" destId="{517510D5-AB88-4A52-88DB-ACDE7F3A0434}" srcOrd="0" destOrd="0" presId="urn:microsoft.com/office/officeart/2005/8/layout/hierarchy1"/>
    <dgm:cxn modelId="{22F776E4-833D-4829-9E24-86133A8D6CE6}" type="presParOf" srcId="{517510D5-AB88-4A52-88DB-ACDE7F3A0434}" destId="{D56336D7-BE6C-4AA6-BCC2-5FEB0DFCE09F}" srcOrd="0" destOrd="0" presId="urn:microsoft.com/office/officeart/2005/8/layout/hierarchy1"/>
    <dgm:cxn modelId="{062675BD-FC2B-4099-96B2-942C94FE0897}" type="presParOf" srcId="{517510D5-AB88-4A52-88DB-ACDE7F3A0434}" destId="{41622A14-46D4-4D86-8C96-BD9669553F8A}" srcOrd="1" destOrd="0" presId="urn:microsoft.com/office/officeart/2005/8/layout/hierarchy1"/>
    <dgm:cxn modelId="{BF425714-6E9C-457C-877C-3955175BA49D}" type="presParOf" srcId="{EE07E1F1-8358-4A72-8891-A08EAAD06CD6}" destId="{3F97018A-3B41-46A5-95AA-FA44EE2C6F5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6A3A34-F222-47FF-BB52-75DA01C6EC52}">
      <dsp:nvSpPr>
        <dsp:cNvPr id="0" name=""/>
        <dsp:cNvSpPr/>
      </dsp:nvSpPr>
      <dsp:spPr>
        <a:xfrm>
          <a:off x="5164607" y="1066678"/>
          <a:ext cx="4100467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4100467" y="332464"/>
              </a:lnTo>
              <a:lnTo>
                <a:pt x="4100467" y="4878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56487C-67E7-438D-BD9D-E5DD3C9BBE1A}">
      <dsp:nvSpPr>
        <dsp:cNvPr id="0" name=""/>
        <dsp:cNvSpPr/>
      </dsp:nvSpPr>
      <dsp:spPr>
        <a:xfrm>
          <a:off x="5164607" y="1066678"/>
          <a:ext cx="2050233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2050233" y="332464"/>
              </a:lnTo>
              <a:lnTo>
                <a:pt x="2050233" y="4878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3C329C-1F6D-4C3F-B270-724099AAFC78}">
      <dsp:nvSpPr>
        <dsp:cNvPr id="0" name=""/>
        <dsp:cNvSpPr/>
      </dsp:nvSpPr>
      <dsp:spPr>
        <a:xfrm>
          <a:off x="5164607" y="2619731"/>
          <a:ext cx="2050233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2050233" y="332464"/>
              </a:lnTo>
              <a:lnTo>
                <a:pt x="2050233" y="4878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16BF81-CCB7-4969-95B5-76399CB74F7D}">
      <dsp:nvSpPr>
        <dsp:cNvPr id="0" name=""/>
        <dsp:cNvSpPr/>
      </dsp:nvSpPr>
      <dsp:spPr>
        <a:xfrm>
          <a:off x="5118887" y="2619731"/>
          <a:ext cx="91440" cy="4878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78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AEA7AA-AAFD-4C20-A167-B62D6AF71DAB}">
      <dsp:nvSpPr>
        <dsp:cNvPr id="0" name=""/>
        <dsp:cNvSpPr/>
      </dsp:nvSpPr>
      <dsp:spPr>
        <a:xfrm>
          <a:off x="3114373" y="2619731"/>
          <a:ext cx="2050233" cy="487862"/>
        </a:xfrm>
        <a:custGeom>
          <a:avLst/>
          <a:gdLst/>
          <a:ahLst/>
          <a:cxnLst/>
          <a:rect l="0" t="0" r="0" b="0"/>
          <a:pathLst>
            <a:path>
              <a:moveTo>
                <a:pt x="2050233" y="0"/>
              </a:moveTo>
              <a:lnTo>
                <a:pt x="2050233" y="332464"/>
              </a:lnTo>
              <a:lnTo>
                <a:pt x="0" y="332464"/>
              </a:lnTo>
              <a:lnTo>
                <a:pt x="0" y="4878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373BCF-4CBF-4ACC-AD8C-7E5856ACE405}">
      <dsp:nvSpPr>
        <dsp:cNvPr id="0" name=""/>
        <dsp:cNvSpPr/>
      </dsp:nvSpPr>
      <dsp:spPr>
        <a:xfrm>
          <a:off x="5118887" y="1066678"/>
          <a:ext cx="91440" cy="4878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78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647CC3-6A75-416B-B0AD-329ECB126E6B}">
      <dsp:nvSpPr>
        <dsp:cNvPr id="0" name=""/>
        <dsp:cNvSpPr/>
      </dsp:nvSpPr>
      <dsp:spPr>
        <a:xfrm>
          <a:off x="3114373" y="1066678"/>
          <a:ext cx="2050233" cy="487862"/>
        </a:xfrm>
        <a:custGeom>
          <a:avLst/>
          <a:gdLst/>
          <a:ahLst/>
          <a:cxnLst/>
          <a:rect l="0" t="0" r="0" b="0"/>
          <a:pathLst>
            <a:path>
              <a:moveTo>
                <a:pt x="2050233" y="0"/>
              </a:moveTo>
              <a:lnTo>
                <a:pt x="2050233" y="332464"/>
              </a:lnTo>
              <a:lnTo>
                <a:pt x="0" y="332464"/>
              </a:lnTo>
              <a:lnTo>
                <a:pt x="0" y="4878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158601-F5C4-47FF-9AD0-25A9F21AC72D}">
      <dsp:nvSpPr>
        <dsp:cNvPr id="0" name=""/>
        <dsp:cNvSpPr/>
      </dsp:nvSpPr>
      <dsp:spPr>
        <a:xfrm>
          <a:off x="1064139" y="1066678"/>
          <a:ext cx="4100467" cy="487862"/>
        </a:xfrm>
        <a:custGeom>
          <a:avLst/>
          <a:gdLst/>
          <a:ahLst/>
          <a:cxnLst/>
          <a:rect l="0" t="0" r="0" b="0"/>
          <a:pathLst>
            <a:path>
              <a:moveTo>
                <a:pt x="4100467" y="0"/>
              </a:moveTo>
              <a:lnTo>
                <a:pt x="4100467" y="332464"/>
              </a:lnTo>
              <a:lnTo>
                <a:pt x="0" y="332464"/>
              </a:lnTo>
              <a:lnTo>
                <a:pt x="0" y="4878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A378A2-16C3-49F9-9BC8-0EFBB7DCC2B0}">
      <dsp:nvSpPr>
        <dsp:cNvPr id="0" name=""/>
        <dsp:cNvSpPr/>
      </dsp:nvSpPr>
      <dsp:spPr>
        <a:xfrm>
          <a:off x="4325875" y="1489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5F58DA-10DF-46B4-B8A0-0D6509B3C566}">
      <dsp:nvSpPr>
        <dsp:cNvPr id="0" name=""/>
        <dsp:cNvSpPr/>
      </dsp:nvSpPr>
      <dsp:spPr>
        <a:xfrm>
          <a:off x="4512260" y="178554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ANSI-SQL</a:t>
          </a:r>
        </a:p>
      </dsp:txBody>
      <dsp:txXfrm>
        <a:off x="4543458" y="209752"/>
        <a:ext cx="1615068" cy="1002793"/>
      </dsp:txXfrm>
    </dsp:sp>
    <dsp:sp modelId="{C952FFF5-FBAF-49F5-B34E-C44B2BE91394}">
      <dsp:nvSpPr>
        <dsp:cNvPr id="0" name=""/>
        <dsp:cNvSpPr/>
      </dsp:nvSpPr>
      <dsp:spPr>
        <a:xfrm>
          <a:off x="225407" y="1554541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271D86-8CDA-4B6D-987B-FEAB5E9E0FF2}">
      <dsp:nvSpPr>
        <dsp:cNvPr id="0" name=""/>
        <dsp:cNvSpPr/>
      </dsp:nvSpPr>
      <dsp:spPr>
        <a:xfrm>
          <a:off x="411792" y="1731606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DDL</a:t>
          </a:r>
        </a:p>
      </dsp:txBody>
      <dsp:txXfrm>
        <a:off x="442990" y="1762804"/>
        <a:ext cx="1615068" cy="1002793"/>
      </dsp:txXfrm>
    </dsp:sp>
    <dsp:sp modelId="{5494D728-3D13-4EE5-B9FF-5A176514BDF9}">
      <dsp:nvSpPr>
        <dsp:cNvPr id="0" name=""/>
        <dsp:cNvSpPr/>
      </dsp:nvSpPr>
      <dsp:spPr>
        <a:xfrm>
          <a:off x="2275641" y="1554541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0DA63D-1D5B-485F-A1F7-901CF0066291}">
      <dsp:nvSpPr>
        <dsp:cNvPr id="0" name=""/>
        <dsp:cNvSpPr/>
      </dsp:nvSpPr>
      <dsp:spPr>
        <a:xfrm>
          <a:off x="2462026" y="1731606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DQL</a:t>
          </a:r>
          <a:endParaRPr lang="en-US" sz="2800" kern="1200" dirty="0"/>
        </a:p>
      </dsp:txBody>
      <dsp:txXfrm>
        <a:off x="2493224" y="1762804"/>
        <a:ext cx="1615068" cy="1002793"/>
      </dsp:txXfrm>
    </dsp:sp>
    <dsp:sp modelId="{84E924CE-7DEA-411E-A723-36488D94EF80}">
      <dsp:nvSpPr>
        <dsp:cNvPr id="0" name=""/>
        <dsp:cNvSpPr/>
      </dsp:nvSpPr>
      <dsp:spPr>
        <a:xfrm>
          <a:off x="4325875" y="1554541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D559F-0AC4-47D3-9B6B-76BAE19495C9}">
      <dsp:nvSpPr>
        <dsp:cNvPr id="0" name=""/>
        <dsp:cNvSpPr/>
      </dsp:nvSpPr>
      <dsp:spPr>
        <a:xfrm>
          <a:off x="4512260" y="1731606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DML</a:t>
          </a:r>
        </a:p>
      </dsp:txBody>
      <dsp:txXfrm>
        <a:off x="4543458" y="1762804"/>
        <a:ext cx="1615068" cy="1002793"/>
      </dsp:txXfrm>
    </dsp:sp>
    <dsp:sp modelId="{C847CC1D-3E0C-423A-9E6D-DDE96FA380FA}">
      <dsp:nvSpPr>
        <dsp:cNvPr id="0" name=""/>
        <dsp:cNvSpPr/>
      </dsp:nvSpPr>
      <dsp:spPr>
        <a:xfrm>
          <a:off x="2275641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274B51-C9D3-4B7A-A335-C1A19758939D}">
      <dsp:nvSpPr>
        <dsp:cNvPr id="0" name=""/>
        <dsp:cNvSpPr/>
      </dsp:nvSpPr>
      <dsp:spPr>
        <a:xfrm>
          <a:off x="2462026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Insert</a:t>
          </a:r>
        </a:p>
      </dsp:txBody>
      <dsp:txXfrm>
        <a:off x="2493224" y="3315857"/>
        <a:ext cx="1615068" cy="1002793"/>
      </dsp:txXfrm>
    </dsp:sp>
    <dsp:sp modelId="{798ECD7E-9E8A-4BBC-B222-42D3A63BFE09}">
      <dsp:nvSpPr>
        <dsp:cNvPr id="0" name=""/>
        <dsp:cNvSpPr/>
      </dsp:nvSpPr>
      <dsp:spPr>
        <a:xfrm>
          <a:off x="4325875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09EF59-EDC2-48E2-96D6-2D0B469F91BB}">
      <dsp:nvSpPr>
        <dsp:cNvPr id="0" name=""/>
        <dsp:cNvSpPr/>
      </dsp:nvSpPr>
      <dsp:spPr>
        <a:xfrm>
          <a:off x="4512260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Update</a:t>
          </a:r>
        </a:p>
      </dsp:txBody>
      <dsp:txXfrm>
        <a:off x="4543458" y="3315857"/>
        <a:ext cx="1615068" cy="1002793"/>
      </dsp:txXfrm>
    </dsp:sp>
    <dsp:sp modelId="{3A82E52C-751A-4CCB-824E-3697CDB02FA9}">
      <dsp:nvSpPr>
        <dsp:cNvPr id="0" name=""/>
        <dsp:cNvSpPr/>
      </dsp:nvSpPr>
      <dsp:spPr>
        <a:xfrm>
          <a:off x="6376109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669EBB-298D-4098-9EB2-D20F459438D6}">
      <dsp:nvSpPr>
        <dsp:cNvPr id="0" name=""/>
        <dsp:cNvSpPr/>
      </dsp:nvSpPr>
      <dsp:spPr>
        <a:xfrm>
          <a:off x="6562494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Delete</a:t>
          </a:r>
        </a:p>
      </dsp:txBody>
      <dsp:txXfrm>
        <a:off x="6593692" y="3315857"/>
        <a:ext cx="1615068" cy="1002793"/>
      </dsp:txXfrm>
    </dsp:sp>
    <dsp:sp modelId="{BE9D4121-ECAB-4E2D-9F4C-5178F024D6F1}">
      <dsp:nvSpPr>
        <dsp:cNvPr id="0" name=""/>
        <dsp:cNvSpPr/>
      </dsp:nvSpPr>
      <dsp:spPr>
        <a:xfrm>
          <a:off x="6376109" y="1554541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450D0A-7333-4143-A113-46E9BBD3E975}">
      <dsp:nvSpPr>
        <dsp:cNvPr id="0" name=""/>
        <dsp:cNvSpPr/>
      </dsp:nvSpPr>
      <dsp:spPr>
        <a:xfrm>
          <a:off x="6562494" y="1731606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DCL</a:t>
          </a:r>
        </a:p>
      </dsp:txBody>
      <dsp:txXfrm>
        <a:off x="6593692" y="1762804"/>
        <a:ext cx="1615068" cy="1002793"/>
      </dsp:txXfrm>
    </dsp:sp>
    <dsp:sp modelId="{D56336D7-BE6C-4AA6-BCC2-5FEB0DFCE09F}">
      <dsp:nvSpPr>
        <dsp:cNvPr id="0" name=""/>
        <dsp:cNvSpPr/>
      </dsp:nvSpPr>
      <dsp:spPr>
        <a:xfrm>
          <a:off x="8426343" y="1554541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622A14-46D4-4D86-8C96-BD9669553F8A}">
      <dsp:nvSpPr>
        <dsp:cNvPr id="0" name=""/>
        <dsp:cNvSpPr/>
      </dsp:nvSpPr>
      <dsp:spPr>
        <a:xfrm>
          <a:off x="8612728" y="1731606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TCL</a:t>
          </a:r>
        </a:p>
      </dsp:txBody>
      <dsp:txXfrm>
        <a:off x="8643926" y="1762804"/>
        <a:ext cx="1615068" cy="10027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C5646-F3B5-456D-BA0F-BEC096D098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EB6ADC-7B8E-4E4E-AC3B-247F4EC642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E0320-E437-4612-AF84-473B8DE79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6E1A-8BAE-4987-BBEB-91FA0E069BF1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29B8E-98BF-424F-BBA6-72B1BB715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202F4-4674-4296-8093-E7F7E6C54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2FF1-03A5-489B-BC9B-59AE86773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16672-F6F1-4DC9-9A04-8AA5F6681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BEF610-B960-4A82-B150-AE1AF3DD2E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94B4C-E56D-4517-B78E-D0D5A4BDD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6E1A-8BAE-4987-BBEB-91FA0E069BF1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E3340-E092-40EC-9928-ACE80242B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6032A2-4CB3-47DE-87BD-736AAEC94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2FF1-03A5-489B-BC9B-59AE86773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0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9203A9-D8BC-46A5-A5DE-B7E73E04A8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B2104E-6C35-4C5B-A148-8EA4F0888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04F1F-1555-4105-8C21-82780C8FE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6E1A-8BAE-4987-BBEB-91FA0E069BF1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486B2-F056-47F6-A141-5D77DDF00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FAFE41-1AF1-4341-B154-5B8268E36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2FF1-03A5-489B-BC9B-59AE86773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7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BDD6C-A274-4234-8AE6-1C6AEA2E8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2498C-329D-40A7-9F59-606E6E86E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3B7E2-9C44-429F-BCB6-22046725C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6E1A-8BAE-4987-BBEB-91FA0E069BF1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101F2-E800-4610-BB91-B2EC8A42B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01F32C-E11E-4BE7-B535-7AE2C4679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2FF1-03A5-489B-BC9B-59AE86773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89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6FADA-4CCC-4921-B1CB-FF2CFB566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151D6C-4FFC-468D-AD77-7B0E00D187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D8BA0-0FE7-4D06-AA21-A2EC465A4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6E1A-8BAE-4987-BBEB-91FA0E069BF1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A88D6-7F74-4C3C-8B8B-8CEA32363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22E48-1202-4016-89A7-AC65437E6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2FF1-03A5-489B-BC9B-59AE86773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24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018C2-BE69-41E1-99B0-E6F5CA1A8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33DAD-090C-4F19-9FFA-B04CF0990C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112860-DD03-41C0-A514-4154A2ABF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B46A1B-419B-4D17-8FBE-DEF5226E7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6E1A-8BAE-4987-BBEB-91FA0E069BF1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CE8064-28F8-4F27-8596-A94772DA9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C69289-3FE6-4BF5-99F9-2965E96FC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2FF1-03A5-489B-BC9B-59AE86773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22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7B7DC-2375-4E70-8402-B494334CB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140074-8B02-4641-A953-3A37DF121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DA93D8-F3F2-49B5-B549-B52E98E5A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A92A9B-F4D7-4A6D-9C89-336759DDE1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F75AA7-863C-4FA3-A77F-95FFF8E01C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31A88F-DC95-486C-B13D-56CB3E837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6E1A-8BAE-4987-BBEB-91FA0E069BF1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8C6EC9-EDAC-4E12-92F0-855497D2A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A4CFAC-3031-4C26-A7AD-615C96644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2FF1-03A5-489B-BC9B-59AE86773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99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77645-A1BA-4800-BE29-BEC9F6D7F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629B12-02F2-4B07-A2E0-930458C34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6E1A-8BAE-4987-BBEB-91FA0E069BF1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269AEE-998A-4F90-BCB3-61F54D45C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E00E26-831E-4A77-8FEB-17766DFA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2FF1-03A5-489B-BC9B-59AE86773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51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617241-441C-4DA4-9B56-E0FEFE1DD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6E1A-8BAE-4987-BBEB-91FA0E069BF1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EEE378-C050-4A52-981E-4FF6D7D39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497FEC-6DA1-4488-A561-A93196C8A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2FF1-03A5-489B-BC9B-59AE86773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92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8AB05-94B2-42E6-8902-D2B9F25C1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7D22E-9D13-4C4C-B4AC-46C815E8B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42639B-DBB4-4A3A-A244-88988DA287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B915B4-4B7A-478C-966D-30CD4D203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6E1A-8BAE-4987-BBEB-91FA0E069BF1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6A4787-340E-4F12-903E-A1AFA7009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5DEB14-D6BE-446C-8783-3D9B94AB2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2FF1-03A5-489B-BC9B-59AE86773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7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CCFC7-2E14-4AB4-9D30-966395B63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26D945-521B-45CD-9011-DE3B4FE9B7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447E9F-3164-46AA-BB5D-9620779FEF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51D43B-2097-46EA-BAAE-4A90F7B79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6E1A-8BAE-4987-BBEB-91FA0E069BF1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C286A2-F00B-4F57-BF2F-BFB1E4B66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C33A2F-28AC-43B0-B24A-E3D4A3CFA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2FF1-03A5-489B-BC9B-59AE86773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58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101633-E476-4921-AA7E-C37EA174E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DB915-5872-4F74-91CB-D025FA764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16FB7-21C2-4B4D-B25C-C03D2DFD9D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F6E1A-8BAE-4987-BBEB-91FA0E069BF1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AD980-94B9-4A34-802C-21CCF6500D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C4B4F-E404-4304-8A12-1CFC248F78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12FF1-03A5-489B-BC9B-59AE86773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19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09F83-83C1-47F6-801E-A369E8DD6D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SQL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61771D-7781-42F2-9242-C8619411A9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106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6815C-0923-4864-A96B-8AE88F32D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Sub-Language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8045B96-FBC0-4292-A9AE-FD016985C6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920872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1219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11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SQL</vt:lpstr>
      <vt:lpstr>Sub-Language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</dc:title>
  <dc:creator>Windows User</dc:creator>
  <cp:lastModifiedBy>Windows User</cp:lastModifiedBy>
  <cp:revision>3</cp:revision>
  <dcterms:created xsi:type="dcterms:W3CDTF">2020-06-12T07:27:45Z</dcterms:created>
  <dcterms:modified xsi:type="dcterms:W3CDTF">2020-06-12T08:57:57Z</dcterms:modified>
</cp:coreProperties>
</file>