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1" r:id="rId4"/>
    <p:sldId id="257" r:id="rId5"/>
    <p:sldId id="275" r:id="rId6"/>
    <p:sldId id="27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2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68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04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55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4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26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C833A5B-6C96-4640-9683-14B45381D54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08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C833A5B-6C96-4640-9683-14B45381D54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27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7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1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0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8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9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1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0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3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Java SE8 Programming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C.K.Leng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2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98B56-0BB1-4929-A08B-2FE7D2F6A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URL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2E6DF-13E1-4D08-BED7-93AC67AA1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2603500"/>
            <a:ext cx="11228832" cy="3416300"/>
          </a:xfrm>
        </p:spPr>
        <p:txBody>
          <a:bodyPr>
            <a:normAutofit/>
          </a:bodyPr>
          <a:lstStyle/>
          <a:p>
            <a:r>
              <a:rPr lang="en-US" sz="3600" b="1" dirty="0"/>
              <a:t>https://JavaCourses.azurewebsites.net/Java8P1</a:t>
            </a:r>
          </a:p>
        </p:txBody>
      </p:sp>
    </p:spTree>
    <p:extLst>
      <p:ext uri="{BB962C8B-B14F-4D97-AF65-F5344CB8AC3E}">
        <p14:creationId xmlns:p14="http://schemas.microsoft.com/office/powerpoint/2010/main" val="101145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Duration: </a:t>
            </a:r>
            <a:r>
              <a:rPr lang="en-US" i="1" dirty="0"/>
              <a:t>5 Days</a:t>
            </a:r>
          </a:p>
          <a:p>
            <a:r>
              <a:rPr lang="en-US" dirty="0"/>
              <a:t>Training Hour: </a:t>
            </a:r>
            <a:r>
              <a:rPr lang="en-US" i="1" dirty="0"/>
              <a:t>9am ~ 5pm</a:t>
            </a:r>
          </a:p>
          <a:p>
            <a:r>
              <a:rPr lang="en-US" dirty="0"/>
              <a:t>Short Breaks:</a:t>
            </a:r>
          </a:p>
          <a:p>
            <a:pPr lvl="1"/>
            <a:r>
              <a:rPr lang="en-US" dirty="0"/>
              <a:t>Morning: </a:t>
            </a:r>
            <a:r>
              <a:rPr lang="en-US" i="1" dirty="0"/>
              <a:t>10:30am~10:45am</a:t>
            </a:r>
          </a:p>
          <a:p>
            <a:pPr lvl="1"/>
            <a:r>
              <a:rPr lang="en-US" dirty="0"/>
              <a:t>Afternoon: </a:t>
            </a:r>
            <a:r>
              <a:rPr lang="en-US" i="1" dirty="0"/>
              <a:t>3:30pm~3:45pm</a:t>
            </a:r>
          </a:p>
          <a:p>
            <a:r>
              <a:rPr lang="en-MY" dirty="0"/>
              <a:t>Lunch Break: </a:t>
            </a:r>
            <a:r>
              <a:rPr lang="en-MY" i="1" dirty="0"/>
              <a:t>12:30pm~1:30pm (Friday 2:30pm)</a:t>
            </a:r>
          </a:p>
        </p:txBody>
      </p:sp>
    </p:spTree>
    <p:extLst>
      <p:ext uri="{BB962C8B-B14F-4D97-AF65-F5344CB8AC3E}">
        <p14:creationId xmlns:p14="http://schemas.microsoft.com/office/powerpoint/2010/main" val="2028954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Instructor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LENG Chee Kong</a:t>
            </a:r>
          </a:p>
          <a:p>
            <a:r>
              <a:rPr lang="en-US" dirty="0"/>
              <a:t>ckleng1964@gmail.com</a:t>
            </a:r>
          </a:p>
          <a:p>
            <a:r>
              <a:rPr lang="en-US" dirty="0"/>
              <a:t>019-21333329 (WhatsApp or SMS Only)</a:t>
            </a:r>
          </a:p>
          <a:p>
            <a:r>
              <a:rPr lang="en-US" dirty="0"/>
              <a:t>https://my.linkedin.com/in/chee-kong-leng/en-us</a:t>
            </a:r>
          </a:p>
        </p:txBody>
      </p:sp>
    </p:spTree>
    <p:extLst>
      <p:ext uri="{BB962C8B-B14F-4D97-AF65-F5344CB8AC3E}">
        <p14:creationId xmlns:p14="http://schemas.microsoft.com/office/powerpoint/2010/main" val="1750939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90463-72EE-42A1-9315-E74B8BD8B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Slogan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2A9F3-611D-4E65-ACA5-BD98279C6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Once Execute Many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Source Vs Binary level Portability</a:t>
            </a:r>
          </a:p>
        </p:txBody>
      </p:sp>
    </p:spTree>
    <p:extLst>
      <p:ext uri="{BB962C8B-B14F-4D97-AF65-F5344CB8AC3E}">
        <p14:creationId xmlns:p14="http://schemas.microsoft.com/office/powerpoint/2010/main" val="1817376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C3705-EB9A-4408-9B3F-629BE5763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Java?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B1D76-BEB1-44A8-84C2-434528926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Object-Oriented</a:t>
            </a:r>
          </a:p>
          <a:p>
            <a:r>
              <a:rPr lang="en-US" dirty="0"/>
              <a:t>Java Foot-print is relatively small</a:t>
            </a:r>
          </a:p>
          <a:p>
            <a:r>
              <a:rPr lang="en-US" dirty="0"/>
              <a:t>Java has become invaluable to developers by enabling them to:</a:t>
            </a:r>
          </a:p>
          <a:p>
            <a:pPr lvl="1"/>
            <a:r>
              <a:rPr lang="en-US" dirty="0"/>
              <a:t>Write software on one platform and run it on virtually any other platform.</a:t>
            </a:r>
          </a:p>
          <a:p>
            <a:pPr lvl="1"/>
            <a:r>
              <a:rPr lang="en-US" dirty="0"/>
              <a:t>Create programs that can run within a web browser and access available web services.</a:t>
            </a:r>
          </a:p>
          <a:p>
            <a:pPr lvl="1"/>
            <a:r>
              <a:rPr lang="en-US" dirty="0"/>
              <a:t>Develop server-side applications for online forums, stores, polls, HTML forms processing, and more.</a:t>
            </a:r>
          </a:p>
          <a:p>
            <a:pPr lvl="1"/>
            <a:r>
              <a:rPr lang="en-US" dirty="0"/>
              <a:t>Combine applications or services using the Java language to create highly customized applications or services.</a:t>
            </a:r>
          </a:p>
          <a:p>
            <a:pPr lvl="1"/>
            <a:r>
              <a:rPr lang="en-US" dirty="0"/>
              <a:t>Write powerful and efficient applications for mobile phones, remote processors, microcontrollers, wireless modules, sensors, gateways, consumer products, and practically any other electronic device.</a:t>
            </a:r>
          </a:p>
        </p:txBody>
      </p:sp>
    </p:spTree>
    <p:extLst>
      <p:ext uri="{BB962C8B-B14F-4D97-AF65-F5344CB8AC3E}">
        <p14:creationId xmlns:p14="http://schemas.microsoft.com/office/powerpoint/2010/main" val="9689506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124</TotalTime>
  <Words>212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Java SE8 Programming I</vt:lpstr>
      <vt:lpstr>Course URL</vt:lpstr>
      <vt:lpstr>Class Schedule</vt:lpstr>
      <vt:lpstr>Your Instructor</vt:lpstr>
      <vt:lpstr>Java Slogan</vt:lpstr>
      <vt:lpstr>Why Java?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Essential</dc:title>
  <dc:creator>Windows User</dc:creator>
  <cp:lastModifiedBy>FNU LNU</cp:lastModifiedBy>
  <cp:revision>54</cp:revision>
  <dcterms:created xsi:type="dcterms:W3CDTF">2016-07-25T18:28:04Z</dcterms:created>
  <dcterms:modified xsi:type="dcterms:W3CDTF">2021-06-22T08:06:30Z</dcterms:modified>
</cp:coreProperties>
</file>