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1" r:id="rId4"/>
    <p:sldId id="257" r:id="rId5"/>
    <p:sldId id="275" r:id="rId6"/>
    <p:sldId id="27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Java SE8 Programming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98B56-0BB1-4929-A08B-2FE7D2F6A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URL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2E6DF-13E1-4D08-BED7-93AC67AA1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2603500"/>
            <a:ext cx="11228832" cy="3416300"/>
          </a:xfrm>
        </p:spPr>
        <p:txBody>
          <a:bodyPr>
            <a:normAutofit/>
          </a:bodyPr>
          <a:lstStyle/>
          <a:p>
            <a:r>
              <a:rPr lang="en-US" sz="3600" b="1" dirty="0"/>
              <a:t>https://JavaCourses.azurewebsites.net/Java8P1</a:t>
            </a:r>
          </a:p>
        </p:txBody>
      </p:sp>
    </p:spTree>
    <p:extLst>
      <p:ext uri="{BB962C8B-B14F-4D97-AF65-F5344CB8AC3E}">
        <p14:creationId xmlns:p14="http://schemas.microsoft.com/office/powerpoint/2010/main" val="10114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Duration: </a:t>
            </a:r>
            <a:r>
              <a:rPr lang="en-US" i="1" dirty="0"/>
              <a:t>5 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r>
              <a:rPr lang="en-MY" dirty="0"/>
              <a:t>Lunch Break: </a:t>
            </a:r>
            <a:r>
              <a:rPr lang="en-MY" i="1" dirty="0"/>
              <a:t>12:30pm~1:30pm (Friday 2:30pm)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 (WhatsApp or SMS Only)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90463-72EE-42A1-9315-E74B8BD8B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Slogan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2A9F3-611D-4E65-ACA5-BD98279C6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Once Execute Many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Source Vs Binary level Portability</a:t>
            </a:r>
          </a:p>
        </p:txBody>
      </p:sp>
    </p:spTree>
    <p:extLst>
      <p:ext uri="{BB962C8B-B14F-4D97-AF65-F5344CB8AC3E}">
        <p14:creationId xmlns:p14="http://schemas.microsoft.com/office/powerpoint/2010/main" val="1817376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C3705-EB9A-4408-9B3F-629BE5763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Java?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B1D76-BEB1-44A8-84C2-434528926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Object-Oriented</a:t>
            </a:r>
          </a:p>
          <a:p>
            <a:r>
              <a:rPr lang="en-US" dirty="0"/>
              <a:t>Java Foot-print is relatively small</a:t>
            </a:r>
          </a:p>
          <a:p>
            <a:r>
              <a:rPr lang="en-US" dirty="0"/>
              <a:t>Java has become invaluable to developers by enabling them to:</a:t>
            </a:r>
          </a:p>
          <a:p>
            <a:pPr lvl="1"/>
            <a:r>
              <a:rPr lang="en-US" dirty="0"/>
              <a:t>Write software on one platform and run it on virtually any other platform.</a:t>
            </a:r>
          </a:p>
          <a:p>
            <a:pPr lvl="1"/>
            <a:r>
              <a:rPr lang="en-US" dirty="0"/>
              <a:t>Create programs that can run within a web browser and access available web services.</a:t>
            </a:r>
          </a:p>
          <a:p>
            <a:pPr lvl="1"/>
            <a:r>
              <a:rPr lang="en-US" dirty="0"/>
              <a:t>Develop server-side applications for online forums, stores, polls, HTML forms processing, and more.</a:t>
            </a:r>
          </a:p>
          <a:p>
            <a:pPr lvl="1"/>
            <a:r>
              <a:rPr lang="en-US" dirty="0"/>
              <a:t>Combine applications or services using the Java language to create highly customized applications or services.</a:t>
            </a:r>
          </a:p>
          <a:p>
            <a:pPr lvl="1"/>
            <a:r>
              <a:rPr lang="en-US" dirty="0"/>
              <a:t>Write powerful and efficient applications for mobile phones, remote processors, microcontrollers, wireless modules, sensors, gateways, consumer products, and practically any other electronic device.</a:t>
            </a:r>
          </a:p>
        </p:txBody>
      </p:sp>
    </p:spTree>
    <p:extLst>
      <p:ext uri="{BB962C8B-B14F-4D97-AF65-F5344CB8AC3E}">
        <p14:creationId xmlns:p14="http://schemas.microsoft.com/office/powerpoint/2010/main" val="968950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124</TotalTime>
  <Words>212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Java SE8 Programming I</vt:lpstr>
      <vt:lpstr>Course URL</vt:lpstr>
      <vt:lpstr>Class Schedule</vt:lpstr>
      <vt:lpstr>Your Instructor</vt:lpstr>
      <vt:lpstr>Java Slogan</vt:lpstr>
      <vt:lpstr>Why Java?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FNU LNU</cp:lastModifiedBy>
  <cp:revision>54</cp:revision>
  <dcterms:created xsi:type="dcterms:W3CDTF">2016-07-25T18:28:04Z</dcterms:created>
  <dcterms:modified xsi:type="dcterms:W3CDTF">2021-06-22T08:06:30Z</dcterms:modified>
</cp:coreProperties>
</file>