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1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6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04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55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26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8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2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0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8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Java SE8 Programming </a:t>
            </a:r>
            <a:r>
              <a:rPr lang="en-US" altLang="zh-CN" dirty="0"/>
              <a:t>I</a:t>
            </a:r>
            <a:r>
              <a:rPr lang="en-US" dirty="0"/>
              <a:t>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98B56-0BB1-4929-A08B-2FE7D2F6A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URL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2E6DF-13E1-4D08-BED7-93AC67AA1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448" y="2603500"/>
            <a:ext cx="11375136" cy="3416300"/>
          </a:xfrm>
        </p:spPr>
        <p:txBody>
          <a:bodyPr>
            <a:normAutofit/>
          </a:bodyPr>
          <a:lstStyle/>
          <a:p>
            <a:r>
              <a:rPr lang="en-US" sz="3600" b="1" dirty="0"/>
              <a:t>https://JavaCourses.azurewebsites.net/</a:t>
            </a:r>
            <a:r>
              <a:rPr lang="en-US" altLang="zh-CN" sz="3600" b="1" dirty="0"/>
              <a:t>Java8P2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114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Duration: </a:t>
            </a:r>
            <a:r>
              <a:rPr lang="en-US" i="1" dirty="0"/>
              <a:t>5 Days</a:t>
            </a:r>
          </a:p>
          <a:p>
            <a:r>
              <a:rPr lang="en-US" dirty="0"/>
              <a:t>Training Hour: </a:t>
            </a:r>
            <a:r>
              <a:rPr lang="en-US" i="1" dirty="0"/>
              <a:t>9am ~ 5pm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10:30am~10:45am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3:30pm~3:45pm</a:t>
            </a:r>
          </a:p>
          <a:p>
            <a:r>
              <a:rPr lang="en-MY" dirty="0"/>
              <a:t>Lunch Break: </a:t>
            </a:r>
            <a:r>
              <a:rPr lang="en-MY" i="1" dirty="0"/>
              <a:t>12:30pm~1:30pm (Friday 2:30pm)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 (WhatsApp or SMS Only)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124</TotalTime>
  <Words>85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 Boardroom</vt:lpstr>
      <vt:lpstr>Java SE8 Programming II</vt:lpstr>
      <vt:lpstr>Course URL</vt:lpstr>
      <vt:lpstr>Class Schedule</vt:lpstr>
      <vt:lpstr>Your Instructor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FNU LNU</cp:lastModifiedBy>
  <cp:revision>55</cp:revision>
  <dcterms:created xsi:type="dcterms:W3CDTF">2016-07-25T18:28:04Z</dcterms:created>
  <dcterms:modified xsi:type="dcterms:W3CDTF">2021-06-22T08:05:49Z</dcterms:modified>
</cp:coreProperties>
</file>