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303" r:id="rId3"/>
    <p:sldId id="258" r:id="rId4"/>
    <p:sldId id="257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6391" autoAdjust="0"/>
  </p:normalViewPr>
  <p:slideViewPr>
    <p:cSldViewPr snapToGrid="0">
      <p:cViewPr varScale="1">
        <p:scale>
          <a:sx n="63" d="100"/>
          <a:sy n="63" d="100"/>
        </p:scale>
        <p:origin x="1590" y="78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07/03/2022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100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Developing Applications for the Java EE 7 Platform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FBCB-CAE3-420C-B3FB-40724A5B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Server and Containers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11383-BEA9-4874-AE55-FFE011206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54" y="1055032"/>
            <a:ext cx="5484829" cy="55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2968-466A-4CA4-874C-E0B90B03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APIs in the Web Container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74685-FD67-45E9-A6F5-E2870A277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44" y="876894"/>
            <a:ext cx="3236796" cy="57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8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C7FA-3B0F-4681-8196-6E0BE32C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APIs in the EJB Container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A8457-8973-4B8C-B01B-50FEE7821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99" y="933165"/>
            <a:ext cx="3564621" cy="55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1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FE1C-3BDC-4E62-BD90-247BB49C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APIs in the Application Client Container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62DC3-F711-49BC-9E9A-DD6F86EF1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06" y="1151331"/>
            <a:ext cx="5119934" cy="50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Duration: 5 Days
Training Hours: 9am~5pm
Lunch Break: </a:t>
            </a:r>
          </a:p>
          <a:p>
            <a:pPr lvl="1"/>
            <a:r>
              <a:rPr lang="en-GB" dirty="0"/>
              <a:t>Monday ~ Thursday: 12:30pm~1:30pm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2de11403-5404-4120-b9dc-cc323a9c3b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Supporting Website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JavaCourses.azurewebsites.net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964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5833-5F29-49FA-A7F1-8C9B8648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Installation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621C0-0148-4E14-B7AA-8E43A05BC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JDK 1.8</a:t>
            </a:r>
          </a:p>
          <a:p>
            <a:r>
              <a:rPr lang="en-US" dirty="0"/>
              <a:t>NetBeans 8.2 with JEE support</a:t>
            </a:r>
          </a:p>
          <a:p>
            <a:r>
              <a:rPr lang="en-US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08463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E338-16A0-4537-853E-6986CCA2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Multitiered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CE707-495E-4198-B155-8069F75E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6" y="959936"/>
            <a:ext cx="6026084" cy="58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81C1-3036-4AEE-B6CF-56E95AC4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Communication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22CC8-D7E9-4F47-87CA-9AE229787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1" y="1327669"/>
            <a:ext cx="7282198" cy="42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072B-0830-40E9-A217-32014AA5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Tier and Java EE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173FD-4C2A-453A-907E-C6ED3B56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00" y="1190376"/>
            <a:ext cx="5962000" cy="490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0817-C906-4A05-AA49-A39178BF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EIS Tiers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1F47F-CD0B-479F-8D03-0A0033D1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0" y="964564"/>
            <a:ext cx="5534340" cy="55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22958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320</TotalTime>
  <Words>159</Words>
  <Application>Microsoft Office PowerPoint</Application>
  <PresentationFormat>On-screen Show (4:3)</PresentationFormat>
  <Paragraphs>38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Verdana</vt:lpstr>
      <vt:lpstr>Segoe UI</vt:lpstr>
      <vt:lpstr>Wingdings</vt:lpstr>
      <vt:lpstr>Calibri</vt:lpstr>
      <vt:lpstr>Arial</vt:lpstr>
      <vt:lpstr>NG_MOC_Core_ModuleNew2</vt:lpstr>
      <vt:lpstr>Introduction</vt:lpstr>
      <vt:lpstr>Your Instructor</vt:lpstr>
      <vt:lpstr>Training Schedule</vt:lpstr>
      <vt:lpstr>Course Supporting Website</vt:lpstr>
      <vt:lpstr>Software Installation</vt:lpstr>
      <vt:lpstr>Multitiered Applications</vt:lpstr>
      <vt:lpstr>Server Communication</vt:lpstr>
      <vt:lpstr>Web Tier and Java EE Applications</vt:lpstr>
      <vt:lpstr>Business and EIS Tiers</vt:lpstr>
      <vt:lpstr>Java EE Server and Containers</vt:lpstr>
      <vt:lpstr>Java EE APIs in the Web Container</vt:lpstr>
      <vt:lpstr>Java EE APIs in the EJB Container</vt:lpstr>
      <vt:lpstr>Java EE APIs in the Application Client Container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FNU LNU</cp:lastModifiedBy>
  <cp:revision>27</cp:revision>
  <dcterms:created xsi:type="dcterms:W3CDTF">2019-05-28T15:35:21Z</dcterms:created>
  <dcterms:modified xsi:type="dcterms:W3CDTF">2022-03-06T23:37:58Z</dcterms:modified>
</cp:coreProperties>
</file>